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3" r:id="rId1"/>
  </p:sldMasterIdLst>
  <p:notesMasterIdLst>
    <p:notesMasterId r:id="rId40"/>
  </p:notesMasterIdLst>
  <p:handoutMasterIdLst>
    <p:handoutMasterId r:id="rId41"/>
  </p:handoutMasterIdLst>
  <p:sldIdLst>
    <p:sldId id="279" r:id="rId2"/>
    <p:sldId id="326" r:id="rId3"/>
    <p:sldId id="318" r:id="rId4"/>
    <p:sldId id="293" r:id="rId5"/>
    <p:sldId id="327" r:id="rId6"/>
    <p:sldId id="319" r:id="rId7"/>
    <p:sldId id="333" r:id="rId8"/>
    <p:sldId id="328" r:id="rId9"/>
    <p:sldId id="332" r:id="rId10"/>
    <p:sldId id="334" r:id="rId11"/>
    <p:sldId id="350" r:id="rId12"/>
    <p:sldId id="335" r:id="rId13"/>
    <p:sldId id="336" r:id="rId14"/>
    <p:sldId id="292" r:id="rId15"/>
    <p:sldId id="308" r:id="rId16"/>
    <p:sldId id="329" r:id="rId17"/>
    <p:sldId id="331" r:id="rId18"/>
    <p:sldId id="349" r:id="rId19"/>
    <p:sldId id="304" r:id="rId20"/>
    <p:sldId id="337" r:id="rId21"/>
    <p:sldId id="323" r:id="rId22"/>
    <p:sldId id="339" r:id="rId23"/>
    <p:sldId id="340" r:id="rId24"/>
    <p:sldId id="341" r:id="rId25"/>
    <p:sldId id="348" r:id="rId26"/>
    <p:sldId id="305" r:id="rId27"/>
    <p:sldId id="322" r:id="rId28"/>
    <p:sldId id="338" r:id="rId29"/>
    <p:sldId id="297" r:id="rId30"/>
    <p:sldId id="342" r:id="rId31"/>
    <p:sldId id="343" r:id="rId32"/>
    <p:sldId id="344" r:id="rId33"/>
    <p:sldId id="345" r:id="rId34"/>
    <p:sldId id="346" r:id="rId35"/>
    <p:sldId id="347" r:id="rId36"/>
    <p:sldId id="325" r:id="rId37"/>
    <p:sldId id="294" r:id="rId38"/>
    <p:sldId id="314" r:id="rId39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6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7A8202-29F5-454A-B83F-8812D8008096}" v="137" dt="2024-09-04T03:55:06.375"/>
  </p1510:revLst>
</p1510:revInfo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80" autoAdjust="0"/>
  </p:normalViewPr>
  <p:slideViewPr>
    <p:cSldViewPr>
      <p:cViewPr varScale="1">
        <p:scale>
          <a:sx n="78" d="100"/>
          <a:sy n="78" d="100"/>
        </p:scale>
        <p:origin x="82" y="8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 Peak" userId="5eae8d7b2431212c" providerId="LiveId" clId="{B77A8202-29F5-454A-B83F-8812D8008096}"/>
    <pc:docChg chg="undo redo custSel addSld delSld modSld sldOrd modMainMaster">
      <pc:chgData name="Pat Peak" userId="5eae8d7b2431212c" providerId="LiveId" clId="{B77A8202-29F5-454A-B83F-8812D8008096}" dt="2024-09-04T03:58:25.858" v="6653" actId="1076"/>
      <pc:docMkLst>
        <pc:docMk/>
      </pc:docMkLst>
      <pc:sldChg chg="addSp delSp modSp mod modTransition setBg addAnim delDesignElem">
        <pc:chgData name="Pat Peak" userId="5eae8d7b2431212c" providerId="LiveId" clId="{B77A8202-29F5-454A-B83F-8812D8008096}" dt="2024-09-04T03:53:56.238" v="6595"/>
        <pc:sldMkLst>
          <pc:docMk/>
          <pc:sldMk cId="1082871649" sldId="279"/>
        </pc:sldMkLst>
        <pc:spChg chg="del mod">
          <ac:chgData name="Pat Peak" userId="5eae8d7b2431212c" providerId="LiveId" clId="{B77A8202-29F5-454A-B83F-8812D8008096}" dt="2024-07-29T21:47:15.565" v="19" actId="478"/>
          <ac:spMkLst>
            <pc:docMk/>
            <pc:sldMk cId="1082871649" sldId="279"/>
            <ac:spMk id="2" creationId="{00000000-0000-0000-0000-000000000000}"/>
          </ac:spMkLst>
        </pc:spChg>
        <pc:spChg chg="mod">
          <ac:chgData name="Pat Peak" userId="5eae8d7b2431212c" providerId="LiveId" clId="{B77A8202-29F5-454A-B83F-8812D8008096}" dt="2024-09-04T03:53:56.238" v="6595"/>
          <ac:spMkLst>
            <pc:docMk/>
            <pc:sldMk cId="1082871649" sldId="279"/>
            <ac:spMk id="3" creationId="{00000000-0000-0000-0000-000000000000}"/>
          </ac:spMkLst>
        </pc:spChg>
        <pc:spChg chg="add del">
          <ac:chgData name="Pat Peak" userId="5eae8d7b2431212c" providerId="LiveId" clId="{B77A8202-29F5-454A-B83F-8812D8008096}" dt="2024-07-30T20:28:11.397" v="3596"/>
          <ac:spMkLst>
            <pc:docMk/>
            <pc:sldMk cId="1082871649" sldId="279"/>
            <ac:spMk id="21" creationId="{4CE9304C-7D47-49AD-9260-6DBF0A5B9A0A}"/>
          </ac:spMkLst>
        </pc:spChg>
        <pc:spChg chg="add del">
          <ac:chgData name="Pat Peak" userId="5eae8d7b2431212c" providerId="LiveId" clId="{B77A8202-29F5-454A-B83F-8812D8008096}" dt="2024-07-30T20:28:11.397" v="3596"/>
          <ac:spMkLst>
            <pc:docMk/>
            <pc:sldMk cId="1082871649" sldId="279"/>
            <ac:spMk id="25" creationId="{9DEDD006-D91C-4989-B39C-EEEA43F868FF}"/>
          </ac:spMkLst>
        </pc:spChg>
        <pc:spChg chg="add del">
          <ac:chgData name="Pat Peak" userId="5eae8d7b2431212c" providerId="LiveId" clId="{B77A8202-29F5-454A-B83F-8812D8008096}" dt="2024-07-30T20:28:11.397" v="3596"/>
          <ac:spMkLst>
            <pc:docMk/>
            <pc:sldMk cId="1082871649" sldId="279"/>
            <ac:spMk id="27" creationId="{35EF7FFE-55CC-444E-A630-F40A5C9C5C8B}"/>
          </ac:spMkLst>
        </pc:spChg>
        <pc:spChg chg="add del">
          <ac:chgData name="Pat Peak" userId="5eae8d7b2431212c" providerId="LiveId" clId="{B77A8202-29F5-454A-B83F-8812D8008096}" dt="2024-07-30T20:42:29.704" v="3750" actId="26606"/>
          <ac:spMkLst>
            <pc:docMk/>
            <pc:sldMk cId="1082871649" sldId="279"/>
            <ac:spMk id="29" creationId="{657F69E0-C4B0-4BEC-A689-4F8D877F05D4}"/>
          </ac:spMkLst>
        </pc:spChg>
        <pc:spChg chg="add del">
          <ac:chgData name="Pat Peak" userId="5eae8d7b2431212c" providerId="LiveId" clId="{B77A8202-29F5-454A-B83F-8812D8008096}" dt="2024-07-30T20:42:29.704" v="3750" actId="26606"/>
          <ac:spMkLst>
            <pc:docMk/>
            <pc:sldMk cId="1082871649" sldId="279"/>
            <ac:spMk id="32" creationId="{9F6380B4-6A1C-481E-8408-B4E6C75B9B81}"/>
          </ac:spMkLst>
        </pc:spChg>
        <pc:spChg chg="add del">
          <ac:chgData name="Pat Peak" userId="5eae8d7b2431212c" providerId="LiveId" clId="{B77A8202-29F5-454A-B83F-8812D8008096}" dt="2024-07-30T20:42:36.104" v="3752" actId="26606"/>
          <ac:spMkLst>
            <pc:docMk/>
            <pc:sldMk cId="1082871649" sldId="279"/>
            <ac:spMk id="39" creationId="{06DA9DF9-31F7-4056-B42E-878CC92417B8}"/>
          </ac:spMkLst>
        </pc:spChg>
        <pc:spChg chg="add del">
          <ac:chgData name="Pat Peak" userId="5eae8d7b2431212c" providerId="LiveId" clId="{B77A8202-29F5-454A-B83F-8812D8008096}" dt="2024-07-30T20:43:02.425" v="3760" actId="26606"/>
          <ac:spMkLst>
            <pc:docMk/>
            <pc:sldMk cId="1082871649" sldId="279"/>
            <ac:spMk id="40" creationId="{37C89E4B-3C9F-44B9-8B86-D9E3D112D8EC}"/>
          </ac:spMkLst>
        </pc:spChg>
        <pc:spChg chg="add del">
          <ac:chgData name="Pat Peak" userId="5eae8d7b2431212c" providerId="LiveId" clId="{B77A8202-29F5-454A-B83F-8812D8008096}" dt="2024-07-30T20:42:40.978" v="3754" actId="26606"/>
          <ac:spMkLst>
            <pc:docMk/>
            <pc:sldMk cId="1082871649" sldId="279"/>
            <ac:spMk id="41" creationId="{E91DC736-0EF8-4F87-9146-EBF1D2EE4D3D}"/>
          </ac:spMkLst>
        </pc:spChg>
        <pc:spChg chg="add del">
          <ac:chgData name="Pat Peak" userId="5eae8d7b2431212c" providerId="LiveId" clId="{B77A8202-29F5-454A-B83F-8812D8008096}" dt="2024-07-30T20:42:40.978" v="3754" actId="26606"/>
          <ac:spMkLst>
            <pc:docMk/>
            <pc:sldMk cId="1082871649" sldId="279"/>
            <ac:spMk id="42" creationId="{097CD68E-23E3-4007-8847-CD0944C4F7BE}"/>
          </ac:spMkLst>
        </pc:spChg>
        <pc:spChg chg="add del">
          <ac:chgData name="Pat Peak" userId="5eae8d7b2431212c" providerId="LiveId" clId="{B77A8202-29F5-454A-B83F-8812D8008096}" dt="2024-07-30T20:42:40.978" v="3754" actId="26606"/>
          <ac:spMkLst>
            <pc:docMk/>
            <pc:sldMk cId="1082871649" sldId="279"/>
            <ac:spMk id="43" creationId="{AF2F604E-43BE-4DC3-B983-E071523364F8}"/>
          </ac:spMkLst>
        </pc:spChg>
        <pc:spChg chg="add del">
          <ac:chgData name="Pat Peak" userId="5eae8d7b2431212c" providerId="LiveId" clId="{B77A8202-29F5-454A-B83F-8812D8008096}" dt="2024-07-30T20:42:40.978" v="3754" actId="26606"/>
          <ac:spMkLst>
            <pc:docMk/>
            <pc:sldMk cId="1082871649" sldId="279"/>
            <ac:spMk id="44" creationId="{08C9B587-E65E-4B52-B37C-ABEBB6E87928}"/>
          </ac:spMkLst>
        </pc:spChg>
        <pc:spChg chg="add del">
          <ac:chgData name="Pat Peak" userId="5eae8d7b2431212c" providerId="LiveId" clId="{B77A8202-29F5-454A-B83F-8812D8008096}" dt="2024-07-30T20:42:51.937" v="3756" actId="26606"/>
          <ac:spMkLst>
            <pc:docMk/>
            <pc:sldMk cId="1082871649" sldId="279"/>
            <ac:spMk id="46" creationId="{D4771268-CB57-404A-9271-370EB28F6090}"/>
          </ac:spMkLst>
        </pc:spChg>
        <pc:spChg chg="add del">
          <ac:chgData name="Pat Peak" userId="5eae8d7b2431212c" providerId="LiveId" clId="{B77A8202-29F5-454A-B83F-8812D8008096}" dt="2024-09-04T03:39:39.088" v="6555"/>
          <ac:spMkLst>
            <pc:docMk/>
            <pc:sldMk cId="1082871649" sldId="279"/>
            <ac:spMk id="48" creationId="{1FF9CEF5-A50D-4B8B-9852-D76F7037867E}"/>
          </ac:spMkLst>
        </pc:spChg>
        <pc:spChg chg="add del">
          <ac:chgData name="Pat Peak" userId="5eae8d7b2431212c" providerId="LiveId" clId="{B77A8202-29F5-454A-B83F-8812D8008096}" dt="2024-07-30T20:43:47.472" v="3763"/>
          <ac:spMkLst>
            <pc:docMk/>
            <pc:sldMk cId="1082871649" sldId="279"/>
            <ac:spMk id="49" creationId="{C1DD1A8A-57D5-4A81-AD04-532B043C5611}"/>
          </ac:spMkLst>
        </pc:spChg>
        <pc:spChg chg="add del">
          <ac:chgData name="Pat Peak" userId="5eae8d7b2431212c" providerId="LiveId" clId="{B77A8202-29F5-454A-B83F-8812D8008096}" dt="2024-07-30T20:43:47.472" v="3763"/>
          <ac:spMkLst>
            <pc:docMk/>
            <pc:sldMk cId="1082871649" sldId="279"/>
            <ac:spMk id="50" creationId="{007891EC-4501-44ED-A8C8-B11B6DB767AB}"/>
          </ac:spMkLst>
        </pc:spChg>
        <pc:spChg chg="add del">
          <ac:chgData name="Pat Peak" userId="5eae8d7b2431212c" providerId="LiveId" clId="{B77A8202-29F5-454A-B83F-8812D8008096}" dt="2024-09-04T03:39:39.088" v="6555"/>
          <ac:spMkLst>
            <pc:docMk/>
            <pc:sldMk cId="1082871649" sldId="279"/>
            <ac:spMk id="64" creationId="{30684D86-C9D1-40C3-A9B6-EC935C7312E3}"/>
          </ac:spMkLst>
        </pc:spChg>
        <pc:spChg chg="add del">
          <ac:chgData name="Pat Peak" userId="5eae8d7b2431212c" providerId="LiveId" clId="{B77A8202-29F5-454A-B83F-8812D8008096}" dt="2024-09-04T03:39:39.088" v="6555"/>
          <ac:spMkLst>
            <pc:docMk/>
            <pc:sldMk cId="1082871649" sldId="279"/>
            <ac:spMk id="65" creationId="{1EDF7896-F56A-49DA-90F3-F5CE8B9833AD}"/>
          </ac:spMkLst>
        </pc:spChg>
        <pc:grpChg chg="add del">
          <ac:chgData name="Pat Peak" userId="5eae8d7b2431212c" providerId="LiveId" clId="{B77A8202-29F5-454A-B83F-8812D8008096}" dt="2024-09-04T03:39:39.088" v="6555"/>
          <ac:grpSpMkLst>
            <pc:docMk/>
            <pc:sldMk cId="1082871649" sldId="279"/>
            <ac:grpSpMk id="51" creationId="{065753F1-EEE2-45ED-88A1-ECB4A495D0AD}"/>
          </ac:grpSpMkLst>
        </pc:grpChg>
        <pc:picChg chg="add mod ord">
          <ac:chgData name="Pat Peak" userId="5eae8d7b2431212c" providerId="LiveId" clId="{B77A8202-29F5-454A-B83F-8812D8008096}" dt="2024-07-30T20:44:38.646" v="3787" actId="26606"/>
          <ac:picMkLst>
            <pc:docMk/>
            <pc:sldMk cId="1082871649" sldId="279"/>
            <ac:picMk id="23" creationId="{633E7AF8-7157-B9FE-1EB4-80721DF3F33B}"/>
          </ac:picMkLst>
        </pc:picChg>
        <pc:cxnChg chg="add del">
          <ac:chgData name="Pat Peak" userId="5eae8d7b2431212c" providerId="LiveId" clId="{B77A8202-29F5-454A-B83F-8812D8008096}" dt="2024-07-30T20:43:02.425" v="3760" actId="26606"/>
          <ac:cxnSpMkLst>
            <pc:docMk/>
            <pc:sldMk cId="1082871649" sldId="279"/>
            <ac:cxnSpMk id="45" creationId="{AA2EAA10-076F-46BD-8F0F-B9A2FB77A85C}"/>
          </ac:cxnSpMkLst>
        </pc:cxnChg>
        <pc:cxnChg chg="add del">
          <ac:chgData name="Pat Peak" userId="5eae8d7b2431212c" providerId="LiveId" clId="{B77A8202-29F5-454A-B83F-8812D8008096}" dt="2024-07-30T20:43:02.425" v="3760" actId="26606"/>
          <ac:cxnSpMkLst>
            <pc:docMk/>
            <pc:sldMk cId="1082871649" sldId="279"/>
            <ac:cxnSpMk id="47" creationId="{D891E407-403B-4764-86C9-33A56D3BCAA3}"/>
          </ac:cxnSpMkLst>
        </pc:cxnChg>
      </pc:sldChg>
      <pc:sldChg chg="del">
        <pc:chgData name="Pat Peak" userId="5eae8d7b2431212c" providerId="LiveId" clId="{B77A8202-29F5-454A-B83F-8812D8008096}" dt="2024-07-29T22:46:07.603" v="825" actId="2696"/>
        <pc:sldMkLst>
          <pc:docMk/>
          <pc:sldMk cId="1795219737" sldId="287"/>
        </pc:sldMkLst>
      </pc:sldChg>
      <pc:sldChg chg="modSp mod">
        <pc:chgData name="Pat Peak" userId="5eae8d7b2431212c" providerId="LiveId" clId="{B77A8202-29F5-454A-B83F-8812D8008096}" dt="2024-09-04T03:53:56.238" v="6595"/>
        <pc:sldMkLst>
          <pc:docMk/>
          <pc:sldMk cId="533727247" sldId="292"/>
        </pc:sldMkLst>
        <pc:spChg chg="mod">
          <ac:chgData name="Pat Peak" userId="5eae8d7b2431212c" providerId="LiveId" clId="{B77A8202-29F5-454A-B83F-8812D8008096}" dt="2024-09-04T03:53:56.238" v="6595"/>
          <ac:spMkLst>
            <pc:docMk/>
            <pc:sldMk cId="533727247" sldId="292"/>
            <ac:spMk id="2" creationId="{BA607AC9-31FB-5702-FD7D-9529CCF8DC19}"/>
          </ac:spMkLst>
        </pc:spChg>
        <pc:spChg chg="mod">
          <ac:chgData name="Pat Peak" userId="5eae8d7b2431212c" providerId="LiveId" clId="{B77A8202-29F5-454A-B83F-8812D8008096}" dt="2024-08-06T01:51:02.200" v="3973" actId="20577"/>
          <ac:spMkLst>
            <pc:docMk/>
            <pc:sldMk cId="533727247" sldId="292"/>
            <ac:spMk id="3" creationId="{19FF3DEB-5986-10B0-1FA7-07A33091DF9C}"/>
          </ac:spMkLst>
        </pc:spChg>
      </pc:sldChg>
      <pc:sldChg chg="modSp mod">
        <pc:chgData name="Pat Peak" userId="5eae8d7b2431212c" providerId="LiveId" clId="{B77A8202-29F5-454A-B83F-8812D8008096}" dt="2024-09-04T03:53:56.238" v="6595"/>
        <pc:sldMkLst>
          <pc:docMk/>
          <pc:sldMk cId="143977194" sldId="293"/>
        </pc:sldMkLst>
        <pc:spChg chg="mod">
          <ac:chgData name="Pat Peak" userId="5eae8d7b2431212c" providerId="LiveId" clId="{B77A8202-29F5-454A-B83F-8812D8008096}" dt="2024-09-04T03:53:56.238" v="6595"/>
          <ac:spMkLst>
            <pc:docMk/>
            <pc:sldMk cId="143977194" sldId="293"/>
            <ac:spMk id="2" creationId="{08170055-BB37-C55C-A984-D3D512E3603F}"/>
          </ac:spMkLst>
        </pc:spChg>
        <pc:spChg chg="mod">
          <ac:chgData name="Pat Peak" userId="5eae8d7b2431212c" providerId="LiveId" clId="{B77A8202-29F5-454A-B83F-8812D8008096}" dt="2024-08-06T01:37:33.553" v="3872" actId="20577"/>
          <ac:spMkLst>
            <pc:docMk/>
            <pc:sldMk cId="143977194" sldId="293"/>
            <ac:spMk id="3" creationId="{31316517-ECB0-EDFC-E2EB-4890FD57E003}"/>
          </ac:spMkLst>
        </pc:spChg>
      </pc:sldChg>
      <pc:sldChg chg="modSp mod">
        <pc:chgData name="Pat Peak" userId="5eae8d7b2431212c" providerId="LiveId" clId="{B77A8202-29F5-454A-B83F-8812D8008096}" dt="2024-09-04T03:53:56.238" v="6595"/>
        <pc:sldMkLst>
          <pc:docMk/>
          <pc:sldMk cId="3874718283" sldId="294"/>
        </pc:sldMkLst>
        <pc:spChg chg="mod">
          <ac:chgData name="Pat Peak" userId="5eae8d7b2431212c" providerId="LiveId" clId="{B77A8202-29F5-454A-B83F-8812D8008096}" dt="2024-09-04T03:53:56.238" v="6595"/>
          <ac:spMkLst>
            <pc:docMk/>
            <pc:sldMk cId="3874718283" sldId="294"/>
            <ac:spMk id="2" creationId="{5412A148-BECB-8131-19AB-E8C7660F40D4}"/>
          </ac:spMkLst>
        </pc:spChg>
        <pc:spChg chg="mod">
          <ac:chgData name="Pat Peak" userId="5eae8d7b2431212c" providerId="LiveId" clId="{B77A8202-29F5-454A-B83F-8812D8008096}" dt="2024-09-04T03:39:51.818" v="6559" actId="27636"/>
          <ac:spMkLst>
            <pc:docMk/>
            <pc:sldMk cId="3874718283" sldId="294"/>
            <ac:spMk id="3" creationId="{0929E16C-8458-849D-8748-8EA8E2957166}"/>
          </ac:spMkLst>
        </pc:spChg>
      </pc:sldChg>
      <pc:sldChg chg="modSp del mod">
        <pc:chgData name="Pat Peak" userId="5eae8d7b2431212c" providerId="LiveId" clId="{B77A8202-29F5-454A-B83F-8812D8008096}" dt="2024-07-30T19:54:07.223" v="2952" actId="2696"/>
        <pc:sldMkLst>
          <pc:docMk/>
          <pc:sldMk cId="3068333433" sldId="296"/>
        </pc:sldMkLst>
        <pc:spChg chg="mod">
          <ac:chgData name="Pat Peak" userId="5eae8d7b2431212c" providerId="LiveId" clId="{B77A8202-29F5-454A-B83F-8812D8008096}" dt="2024-07-30T19:22:09.374" v="1989"/>
          <ac:spMkLst>
            <pc:docMk/>
            <pc:sldMk cId="3068333433" sldId="296"/>
            <ac:spMk id="2" creationId="{141B19A7-6E9A-F4A5-47C7-072450B1649F}"/>
          </ac:spMkLst>
        </pc:spChg>
      </pc:sldChg>
      <pc:sldChg chg="addSp delSp modSp mod setBg">
        <pc:chgData name="Pat Peak" userId="5eae8d7b2431212c" providerId="LiveId" clId="{B77A8202-29F5-454A-B83F-8812D8008096}" dt="2024-09-04T03:53:56.238" v="6595"/>
        <pc:sldMkLst>
          <pc:docMk/>
          <pc:sldMk cId="3763691621" sldId="297"/>
        </pc:sldMkLst>
        <pc:spChg chg="mod">
          <ac:chgData name="Pat Peak" userId="5eae8d7b2431212c" providerId="LiveId" clId="{B77A8202-29F5-454A-B83F-8812D8008096}" dt="2024-09-04T03:53:56.238" v="6595"/>
          <ac:spMkLst>
            <pc:docMk/>
            <pc:sldMk cId="3763691621" sldId="297"/>
            <ac:spMk id="2" creationId="{F26B64A4-A1F6-B563-0137-31B26D955987}"/>
          </ac:spMkLst>
        </pc:spChg>
        <pc:spChg chg="mod">
          <ac:chgData name="Pat Peak" userId="5eae8d7b2431212c" providerId="LiveId" clId="{B77A8202-29F5-454A-B83F-8812D8008096}" dt="2024-08-19T21:11:13.192" v="5511" actId="20577"/>
          <ac:spMkLst>
            <pc:docMk/>
            <pc:sldMk cId="3763691621" sldId="297"/>
            <ac:spMk id="3" creationId="{73B6050B-7530-73F4-9FC5-15F766BE5420}"/>
          </ac:spMkLst>
        </pc:spChg>
        <pc:spChg chg="add del">
          <ac:chgData name="Pat Peak" userId="5eae8d7b2431212c" providerId="LiveId" clId="{B77A8202-29F5-454A-B83F-8812D8008096}" dt="2024-07-30T20:40:48.374" v="3728" actId="26606"/>
          <ac:spMkLst>
            <pc:docMk/>
            <pc:sldMk cId="3763691621" sldId="297"/>
            <ac:spMk id="8" creationId="{77D7B666-D5E6-48CE-B26A-FB5E5C34AF90}"/>
          </ac:spMkLst>
        </pc:spChg>
        <pc:spChg chg="add del">
          <ac:chgData name="Pat Peak" userId="5eae8d7b2431212c" providerId="LiveId" clId="{B77A8202-29F5-454A-B83F-8812D8008096}" dt="2024-07-30T20:40:48.374" v="3728" actId="26606"/>
          <ac:spMkLst>
            <pc:docMk/>
            <pc:sldMk cId="3763691621" sldId="297"/>
            <ac:spMk id="10" creationId="{F6EE670A-A41A-44AD-BC1C-2090365EB5B3}"/>
          </ac:spMkLst>
        </pc:spChg>
      </pc:sldChg>
      <pc:sldChg chg="addSp delSp modSp mod setBg setClrOvrMap">
        <pc:chgData name="Pat Peak" userId="5eae8d7b2431212c" providerId="LiveId" clId="{B77A8202-29F5-454A-B83F-8812D8008096}" dt="2024-08-06T02:48:46.585" v="5468" actId="26606"/>
        <pc:sldMkLst>
          <pc:docMk/>
          <pc:sldMk cId="3357473361" sldId="304"/>
        </pc:sldMkLst>
        <pc:spChg chg="mod">
          <ac:chgData name="Pat Peak" userId="5eae8d7b2431212c" providerId="LiveId" clId="{B77A8202-29F5-454A-B83F-8812D8008096}" dt="2024-08-06T02:48:46.585" v="5468" actId="26606"/>
          <ac:spMkLst>
            <pc:docMk/>
            <pc:sldMk cId="3357473361" sldId="304"/>
            <ac:spMk id="2" creationId="{CDCC18BE-4DD9-0A42-7719-18579E467E23}"/>
          </ac:spMkLst>
        </pc:spChg>
        <pc:spChg chg="mod">
          <ac:chgData name="Pat Peak" userId="5eae8d7b2431212c" providerId="LiveId" clId="{B77A8202-29F5-454A-B83F-8812D8008096}" dt="2024-08-06T02:48:46.585" v="5468" actId="26606"/>
          <ac:spMkLst>
            <pc:docMk/>
            <pc:sldMk cId="3357473361" sldId="304"/>
            <ac:spMk id="6" creationId="{29CA8C46-A5B9-C9C1-8CC0-0F57955A8BFE}"/>
          </ac:spMkLst>
        </pc:spChg>
        <pc:spChg chg="add del">
          <ac:chgData name="Pat Peak" userId="5eae8d7b2431212c" providerId="LiveId" clId="{B77A8202-29F5-454A-B83F-8812D8008096}" dt="2024-08-06T02:48:40.011" v="5464" actId="26606"/>
          <ac:spMkLst>
            <pc:docMk/>
            <pc:sldMk cId="3357473361" sldId="304"/>
            <ac:spMk id="11" creationId="{83030214-227F-42DB-9282-BBA6AF8D94A8}"/>
          </ac:spMkLst>
        </pc:spChg>
        <pc:spChg chg="add del">
          <ac:chgData name="Pat Peak" userId="5eae8d7b2431212c" providerId="LiveId" clId="{B77A8202-29F5-454A-B83F-8812D8008096}" dt="2024-08-06T02:48:38.516" v="5462" actId="26606"/>
          <ac:spMkLst>
            <pc:docMk/>
            <pc:sldMk cId="3357473361" sldId="304"/>
            <ac:spMk id="12" creationId="{B2EC7880-C5D9-40A8-A6B0-3198AD07AD1B}"/>
          </ac:spMkLst>
        </pc:spChg>
        <pc:spChg chg="add del">
          <ac:chgData name="Pat Peak" userId="5eae8d7b2431212c" providerId="LiveId" clId="{B77A8202-29F5-454A-B83F-8812D8008096}" dt="2024-08-06T02:48:40.011" v="5464" actId="26606"/>
          <ac:spMkLst>
            <pc:docMk/>
            <pc:sldMk cId="3357473361" sldId="304"/>
            <ac:spMk id="13" creationId="{0D7A9289-BAD1-4A78-979F-A655C886DBF5}"/>
          </ac:spMkLst>
        </pc:spChg>
        <pc:spChg chg="add del">
          <ac:chgData name="Pat Peak" userId="5eae8d7b2431212c" providerId="LiveId" clId="{B77A8202-29F5-454A-B83F-8812D8008096}" dt="2024-08-06T02:48:43.001" v="5466" actId="26606"/>
          <ac:spMkLst>
            <pc:docMk/>
            <pc:sldMk cId="3357473361" sldId="304"/>
            <ac:spMk id="27" creationId="{1A44C337-3893-4B29-A265-B1329150B6AA}"/>
          </ac:spMkLst>
        </pc:spChg>
        <pc:spChg chg="add del">
          <ac:chgData name="Pat Peak" userId="5eae8d7b2431212c" providerId="LiveId" clId="{B77A8202-29F5-454A-B83F-8812D8008096}" dt="2024-08-06T02:48:43.001" v="5466" actId="26606"/>
          <ac:spMkLst>
            <pc:docMk/>
            <pc:sldMk cId="3357473361" sldId="304"/>
            <ac:spMk id="42" creationId="{AA5CD610-ED7C-4CED-A9A1-174432C88AF8}"/>
          </ac:spMkLst>
        </pc:spChg>
        <pc:spChg chg="add del">
          <ac:chgData name="Pat Peak" userId="5eae8d7b2431212c" providerId="LiveId" clId="{B77A8202-29F5-454A-B83F-8812D8008096}" dt="2024-08-06T02:48:46.585" v="5468" actId="26606"/>
          <ac:spMkLst>
            <pc:docMk/>
            <pc:sldMk cId="3357473361" sldId="304"/>
            <ac:spMk id="43" creationId="{91328346-8BAD-4616-B50B-5CFDA5648D6A}"/>
          </ac:spMkLst>
        </pc:spChg>
        <pc:spChg chg="add del">
          <ac:chgData name="Pat Peak" userId="5eae8d7b2431212c" providerId="LiveId" clId="{B77A8202-29F5-454A-B83F-8812D8008096}" dt="2024-08-06T02:48:43.001" v="5466" actId="26606"/>
          <ac:spMkLst>
            <pc:docMk/>
            <pc:sldMk cId="3357473361" sldId="304"/>
            <ac:spMk id="44" creationId="{0C4379BF-8C7A-480A-BC36-DA55D92A9356}"/>
          </ac:spMkLst>
        </pc:spChg>
        <pc:spChg chg="add del">
          <ac:chgData name="Pat Peak" userId="5eae8d7b2431212c" providerId="LiveId" clId="{B77A8202-29F5-454A-B83F-8812D8008096}" dt="2024-08-06T02:48:46.585" v="5468" actId="26606"/>
          <ac:spMkLst>
            <pc:docMk/>
            <pc:sldMk cId="3357473361" sldId="304"/>
            <ac:spMk id="46" creationId="{0A46F010-D160-4609-8979-FFD8C1EA6C43}"/>
          </ac:spMkLst>
        </pc:spChg>
        <pc:spChg chg="add del">
          <ac:chgData name="Pat Peak" userId="5eae8d7b2431212c" providerId="LiveId" clId="{B77A8202-29F5-454A-B83F-8812D8008096}" dt="2024-08-06T02:48:46.585" v="5468" actId="26606"/>
          <ac:spMkLst>
            <pc:docMk/>
            <pc:sldMk cId="3357473361" sldId="304"/>
            <ac:spMk id="47" creationId="{81B8C4F6-C3AC-4C94-8EC7-E4F7B7E9CDB6}"/>
          </ac:spMkLst>
        </pc:spChg>
        <pc:grpChg chg="add del">
          <ac:chgData name="Pat Peak" userId="5eae8d7b2431212c" providerId="LiveId" clId="{B77A8202-29F5-454A-B83F-8812D8008096}" dt="2024-08-06T02:48:43.001" v="5466" actId="26606"/>
          <ac:grpSpMkLst>
            <pc:docMk/>
            <pc:sldMk cId="3357473361" sldId="304"/>
            <ac:grpSpMk id="14" creationId="{81E0B358-1267-4844-8B3D-B7A279B4175A}"/>
          </ac:grpSpMkLst>
        </pc:grpChg>
        <pc:grpChg chg="add del">
          <ac:chgData name="Pat Peak" userId="5eae8d7b2431212c" providerId="LiveId" clId="{B77A8202-29F5-454A-B83F-8812D8008096}" dt="2024-08-06T02:48:43.001" v="5466" actId="26606"/>
          <ac:grpSpMkLst>
            <pc:docMk/>
            <pc:sldMk cId="3357473361" sldId="304"/>
            <ac:grpSpMk id="28" creationId="{AF44CA9C-80E8-44E1-A79C-D6EBFC73BCA0}"/>
          </ac:grpSpMkLst>
        </pc:grpChg>
        <pc:grpChg chg="add del">
          <ac:chgData name="Pat Peak" userId="5eae8d7b2431212c" providerId="LiveId" clId="{B77A8202-29F5-454A-B83F-8812D8008096}" dt="2024-08-06T02:48:46.585" v="5468" actId="26606"/>
          <ac:grpSpMkLst>
            <pc:docMk/>
            <pc:sldMk cId="3357473361" sldId="304"/>
            <ac:grpSpMk id="48" creationId="{0B789310-9859-4942-98C8-3D2F12AAAE73}"/>
          </ac:grpSpMkLst>
        </pc:grpChg>
        <pc:grpChg chg="add del">
          <ac:chgData name="Pat Peak" userId="5eae8d7b2431212c" providerId="LiveId" clId="{B77A8202-29F5-454A-B83F-8812D8008096}" dt="2024-08-06T02:48:46.585" v="5468" actId="26606"/>
          <ac:grpSpMkLst>
            <pc:docMk/>
            <pc:sldMk cId="3357473361" sldId="304"/>
            <ac:grpSpMk id="61" creationId="{6F1CEC7A-E419-4950-AA57-B00546C29CAF}"/>
          </ac:grpSpMkLst>
        </pc:grpChg>
        <pc:picChg chg="add del">
          <ac:chgData name="Pat Peak" userId="5eae8d7b2431212c" providerId="LiveId" clId="{B77A8202-29F5-454A-B83F-8812D8008096}" dt="2024-08-06T02:48:38.516" v="5462" actId="26606"/>
          <ac:picMkLst>
            <pc:docMk/>
            <pc:sldMk cId="3357473361" sldId="304"/>
            <ac:picMk id="8" creationId="{B33C3769-20D4-35D1-19CF-8D1AC0923D4B}"/>
          </ac:picMkLst>
        </pc:picChg>
        <pc:picChg chg="add del">
          <ac:chgData name="Pat Peak" userId="5eae8d7b2431212c" providerId="LiveId" clId="{B77A8202-29F5-454A-B83F-8812D8008096}" dt="2024-08-06T02:48:43.001" v="5466" actId="26606"/>
          <ac:picMkLst>
            <pc:docMk/>
            <pc:sldMk cId="3357473361" sldId="304"/>
            <ac:picMk id="41" creationId="{F3C68944-4F3C-356B-65F7-239E992ADF2D}"/>
          </ac:picMkLst>
        </pc:picChg>
      </pc:sldChg>
      <pc:sldChg chg="modSp mod">
        <pc:chgData name="Pat Peak" userId="5eae8d7b2431212c" providerId="LiveId" clId="{B77A8202-29F5-454A-B83F-8812D8008096}" dt="2024-09-04T03:53:56.238" v="6595"/>
        <pc:sldMkLst>
          <pc:docMk/>
          <pc:sldMk cId="349216928" sldId="305"/>
        </pc:sldMkLst>
        <pc:spChg chg="mod">
          <ac:chgData name="Pat Peak" userId="5eae8d7b2431212c" providerId="LiveId" clId="{B77A8202-29F5-454A-B83F-8812D8008096}" dt="2024-09-04T03:53:56.238" v="6595"/>
          <ac:spMkLst>
            <pc:docMk/>
            <pc:sldMk cId="349216928" sldId="305"/>
            <ac:spMk id="2" creationId="{8F37022E-166A-7052-DC48-E1E53B55CF2F}"/>
          </ac:spMkLst>
        </pc:spChg>
        <pc:graphicFrameChg chg="mod modGraphic">
          <ac:chgData name="Pat Peak" userId="5eae8d7b2431212c" providerId="LiveId" clId="{B77A8202-29F5-454A-B83F-8812D8008096}" dt="2024-08-06T02:27:11.692" v="5106" actId="14100"/>
          <ac:graphicFrameMkLst>
            <pc:docMk/>
            <pc:sldMk cId="349216928" sldId="305"/>
            <ac:graphicFrameMk id="7" creationId="{E16A2FA1-7BAC-AECC-41B7-6B6D48661C8B}"/>
          </ac:graphicFrameMkLst>
        </pc:graphicFrameChg>
      </pc:sldChg>
      <pc:sldChg chg="modSp mod">
        <pc:chgData name="Pat Peak" userId="5eae8d7b2431212c" providerId="LiveId" clId="{B77A8202-29F5-454A-B83F-8812D8008096}" dt="2024-07-30T20:31:11.307" v="3614" actId="14100"/>
        <pc:sldMkLst>
          <pc:docMk/>
          <pc:sldMk cId="272786281" sldId="308"/>
        </pc:sldMkLst>
        <pc:spChg chg="mod">
          <ac:chgData name="Pat Peak" userId="5eae8d7b2431212c" providerId="LiveId" clId="{B77A8202-29F5-454A-B83F-8812D8008096}" dt="2024-07-30T20:31:11.307" v="3614" actId="14100"/>
          <ac:spMkLst>
            <pc:docMk/>
            <pc:sldMk cId="272786281" sldId="308"/>
            <ac:spMk id="2" creationId="{5FE3434A-A579-54BD-0C17-30673F62FCE7}"/>
          </ac:spMkLst>
        </pc:spChg>
        <pc:spChg chg="mod">
          <ac:chgData name="Pat Peak" userId="5eae8d7b2431212c" providerId="LiveId" clId="{B77A8202-29F5-454A-B83F-8812D8008096}" dt="2024-07-30T19:27:16.221" v="2200" actId="20577"/>
          <ac:spMkLst>
            <pc:docMk/>
            <pc:sldMk cId="272786281" sldId="308"/>
            <ac:spMk id="3" creationId="{B0AAF461-2DC1-8E16-9A98-52C94547314B}"/>
          </ac:spMkLst>
        </pc:spChg>
      </pc:sldChg>
      <pc:sldChg chg="modSp mod">
        <pc:chgData name="Pat Peak" userId="5eae8d7b2431212c" providerId="LiveId" clId="{B77A8202-29F5-454A-B83F-8812D8008096}" dt="2024-09-04T03:58:25.858" v="6653" actId="1076"/>
        <pc:sldMkLst>
          <pc:docMk/>
          <pc:sldMk cId="2078362897" sldId="314"/>
        </pc:sldMkLst>
        <pc:spChg chg="mod">
          <ac:chgData name="Pat Peak" userId="5eae8d7b2431212c" providerId="LiveId" clId="{B77A8202-29F5-454A-B83F-8812D8008096}" dt="2024-09-04T03:53:56.238" v="6595"/>
          <ac:spMkLst>
            <pc:docMk/>
            <pc:sldMk cId="2078362897" sldId="314"/>
            <ac:spMk id="2" creationId="{98A50028-E962-2F90-DBA2-F1764BFEAA6A}"/>
          </ac:spMkLst>
        </pc:spChg>
        <pc:spChg chg="mod">
          <ac:chgData name="Pat Peak" userId="5eae8d7b2431212c" providerId="LiveId" clId="{B77A8202-29F5-454A-B83F-8812D8008096}" dt="2024-09-04T03:58:25.858" v="6653" actId="1076"/>
          <ac:spMkLst>
            <pc:docMk/>
            <pc:sldMk cId="2078362897" sldId="314"/>
            <ac:spMk id="3" creationId="{3E93D944-3762-B015-5B5E-04D55C7FA6F7}"/>
          </ac:spMkLst>
        </pc:spChg>
      </pc:sldChg>
      <pc:sldChg chg="addSp delSp modSp mod setBg delDesignElem">
        <pc:chgData name="Pat Peak" userId="5eae8d7b2431212c" providerId="LiveId" clId="{B77A8202-29F5-454A-B83F-8812D8008096}" dt="2024-09-04T03:53:56.238" v="6595"/>
        <pc:sldMkLst>
          <pc:docMk/>
          <pc:sldMk cId="2293597281" sldId="318"/>
        </pc:sldMkLst>
        <pc:spChg chg="mod">
          <ac:chgData name="Pat Peak" userId="5eae8d7b2431212c" providerId="LiveId" clId="{B77A8202-29F5-454A-B83F-8812D8008096}" dt="2024-08-06T02:47:47.648" v="5447" actId="26606"/>
          <ac:spMkLst>
            <pc:docMk/>
            <pc:sldMk cId="2293597281" sldId="318"/>
            <ac:spMk id="2" creationId="{4A3581BC-5E5E-D271-FED2-F81260127BBC}"/>
          </ac:spMkLst>
        </pc:spChg>
        <pc:spChg chg="mod">
          <ac:chgData name="Pat Peak" userId="5eae8d7b2431212c" providerId="LiveId" clId="{B77A8202-29F5-454A-B83F-8812D8008096}" dt="2024-09-04T03:53:56.238" v="6595"/>
          <ac:spMkLst>
            <pc:docMk/>
            <pc:sldMk cId="2293597281" sldId="318"/>
            <ac:spMk id="3" creationId="{34584C45-9754-22A8-9CA2-2E2EBA557392}"/>
          </ac:spMkLst>
        </pc:spChg>
        <pc:spChg chg="add del">
          <ac:chgData name="Pat Peak" userId="5eae8d7b2431212c" providerId="LiveId" clId="{B77A8202-29F5-454A-B83F-8812D8008096}" dt="2024-08-06T02:47:34.228" v="5434" actId="26606"/>
          <ac:spMkLst>
            <pc:docMk/>
            <pc:sldMk cId="2293597281" sldId="318"/>
            <ac:spMk id="21" creationId="{6109556B-EAE9-4435-B409-0519F2CBDB14}"/>
          </ac:spMkLst>
        </pc:spChg>
        <pc:spChg chg="add del">
          <ac:chgData name="Pat Peak" userId="5eae8d7b2431212c" providerId="LiveId" clId="{B77A8202-29F5-454A-B83F-8812D8008096}" dt="2024-08-06T02:47:47.648" v="5447" actId="26606"/>
          <ac:spMkLst>
            <pc:docMk/>
            <pc:sldMk cId="2293597281" sldId="318"/>
            <ac:spMk id="25" creationId="{39E4C68A-A4A9-48A4-9FF2-D2896B1EA01F}"/>
          </ac:spMkLst>
        </pc:spChg>
        <pc:spChg chg="add del">
          <ac:chgData name="Pat Peak" userId="5eae8d7b2431212c" providerId="LiveId" clId="{B77A8202-29F5-454A-B83F-8812D8008096}" dt="2024-08-06T02:47:47.648" v="5447" actId="26606"/>
          <ac:spMkLst>
            <pc:docMk/>
            <pc:sldMk cId="2293597281" sldId="318"/>
            <ac:spMk id="26" creationId="{E2B9AEA5-52CB-49A6-AF8A-33502F291B91}"/>
          </ac:spMkLst>
        </pc:spChg>
        <pc:picChg chg="add del">
          <ac:chgData name="Pat Peak" userId="5eae8d7b2431212c" providerId="LiveId" clId="{B77A8202-29F5-454A-B83F-8812D8008096}" dt="2024-08-06T02:47:34.228" v="5434" actId="26606"/>
          <ac:picMkLst>
            <pc:docMk/>
            <pc:sldMk cId="2293597281" sldId="318"/>
            <ac:picMk id="23" creationId="{81DDF825-291B-06C8-B125-B9266FDD7023}"/>
          </ac:picMkLst>
        </pc:picChg>
        <pc:cxnChg chg="add del">
          <ac:chgData name="Pat Peak" userId="5eae8d7b2431212c" providerId="LiveId" clId="{B77A8202-29F5-454A-B83F-8812D8008096}" dt="2024-08-06T02:47:34.228" v="5434" actId="26606"/>
          <ac:cxnSpMkLst>
            <pc:docMk/>
            <pc:sldMk cId="2293597281" sldId="318"/>
            <ac:cxnSpMk id="22" creationId="{5814CCBE-423E-41B2-A9F3-82679F490EF4}"/>
          </ac:cxnSpMkLst>
        </pc:cxnChg>
      </pc:sldChg>
      <pc:sldChg chg="modSp mod">
        <pc:chgData name="Pat Peak" userId="5eae8d7b2431212c" providerId="LiveId" clId="{B77A8202-29F5-454A-B83F-8812D8008096}" dt="2024-09-04T03:53:56.238" v="6595"/>
        <pc:sldMkLst>
          <pc:docMk/>
          <pc:sldMk cId="1872133813" sldId="319"/>
        </pc:sldMkLst>
        <pc:spChg chg="mod">
          <ac:chgData name="Pat Peak" userId="5eae8d7b2431212c" providerId="LiveId" clId="{B77A8202-29F5-454A-B83F-8812D8008096}" dt="2024-09-04T03:53:56.238" v="6595"/>
          <ac:spMkLst>
            <pc:docMk/>
            <pc:sldMk cId="1872133813" sldId="319"/>
            <ac:spMk id="2" creationId="{0DD9EB6B-80D9-ACE0-E86B-53D3E34F6920}"/>
          </ac:spMkLst>
        </pc:spChg>
        <pc:picChg chg="mod">
          <ac:chgData name="Pat Peak" userId="5eae8d7b2431212c" providerId="LiveId" clId="{B77A8202-29F5-454A-B83F-8812D8008096}" dt="2024-08-06T01:48:15.708" v="3936" actId="14100"/>
          <ac:picMkLst>
            <pc:docMk/>
            <pc:sldMk cId="1872133813" sldId="319"/>
            <ac:picMk id="3" creationId="{1415F81E-6D56-196A-CB46-27D9A364CA3D}"/>
          </ac:picMkLst>
        </pc:picChg>
      </pc:sldChg>
      <pc:sldChg chg="modSp mod ord">
        <pc:chgData name="Pat Peak" userId="5eae8d7b2431212c" providerId="LiveId" clId="{B77A8202-29F5-454A-B83F-8812D8008096}" dt="2024-09-04T03:53:56.238" v="6595"/>
        <pc:sldMkLst>
          <pc:docMk/>
          <pc:sldMk cId="3773872524" sldId="322"/>
        </pc:sldMkLst>
        <pc:spChg chg="mod">
          <ac:chgData name="Pat Peak" userId="5eae8d7b2431212c" providerId="LiveId" clId="{B77A8202-29F5-454A-B83F-8812D8008096}" dt="2024-09-04T03:53:56.238" v="6595"/>
          <ac:spMkLst>
            <pc:docMk/>
            <pc:sldMk cId="3773872524" sldId="322"/>
            <ac:spMk id="2" creationId="{F26B64A4-A1F6-B563-0137-31B26D955987}"/>
          </ac:spMkLst>
        </pc:spChg>
        <pc:spChg chg="mod">
          <ac:chgData name="Pat Peak" userId="5eae8d7b2431212c" providerId="LiveId" clId="{B77A8202-29F5-454A-B83F-8812D8008096}" dt="2024-09-04T03:39:51.803" v="6557" actId="27636"/>
          <ac:spMkLst>
            <pc:docMk/>
            <pc:sldMk cId="3773872524" sldId="322"/>
            <ac:spMk id="3" creationId="{73B6050B-7530-73F4-9FC5-15F766BE5420}"/>
          </ac:spMkLst>
        </pc:spChg>
      </pc:sldChg>
      <pc:sldChg chg="modSp mod">
        <pc:chgData name="Pat Peak" userId="5eae8d7b2431212c" providerId="LiveId" clId="{B77A8202-29F5-454A-B83F-8812D8008096}" dt="2024-08-20T02:03:17.658" v="5522" actId="20577"/>
        <pc:sldMkLst>
          <pc:docMk/>
          <pc:sldMk cId="3270932954" sldId="323"/>
        </pc:sldMkLst>
        <pc:spChg chg="mod">
          <ac:chgData name="Pat Peak" userId="5eae8d7b2431212c" providerId="LiveId" clId="{B77A8202-29F5-454A-B83F-8812D8008096}" dt="2024-07-30T20:41:50.791" v="3744" actId="27636"/>
          <ac:spMkLst>
            <pc:docMk/>
            <pc:sldMk cId="3270932954" sldId="323"/>
            <ac:spMk id="2" creationId="{B756D7A9-7706-9EF6-C14D-5DA6D4414918}"/>
          </ac:spMkLst>
        </pc:spChg>
        <pc:spChg chg="mod">
          <ac:chgData name="Pat Peak" userId="5eae8d7b2431212c" providerId="LiveId" clId="{B77A8202-29F5-454A-B83F-8812D8008096}" dt="2024-08-20T02:03:17.658" v="5522" actId="20577"/>
          <ac:spMkLst>
            <pc:docMk/>
            <pc:sldMk cId="3270932954" sldId="323"/>
            <ac:spMk id="3" creationId="{72334F52-A877-19E6-581F-6B0A3004FFA7}"/>
          </ac:spMkLst>
        </pc:spChg>
      </pc:sldChg>
      <pc:sldChg chg="modSp del mod">
        <pc:chgData name="Pat Peak" userId="5eae8d7b2431212c" providerId="LiveId" clId="{B77A8202-29F5-454A-B83F-8812D8008096}" dt="2024-08-20T02:54:36.917" v="6097" actId="2696"/>
        <pc:sldMkLst>
          <pc:docMk/>
          <pc:sldMk cId="3855037480" sldId="324"/>
        </pc:sldMkLst>
        <pc:spChg chg="mod">
          <ac:chgData name="Pat Peak" userId="5eae8d7b2431212c" providerId="LiveId" clId="{B77A8202-29F5-454A-B83F-8812D8008096}" dt="2024-08-20T02:50:51.463" v="5982" actId="20577"/>
          <ac:spMkLst>
            <pc:docMk/>
            <pc:sldMk cId="3855037480" sldId="324"/>
            <ac:spMk id="2" creationId="{F26B64A4-A1F6-B563-0137-31B26D955987}"/>
          </ac:spMkLst>
        </pc:spChg>
        <pc:spChg chg="mod">
          <ac:chgData name="Pat Peak" userId="5eae8d7b2431212c" providerId="LiveId" clId="{B77A8202-29F5-454A-B83F-8812D8008096}" dt="2024-08-20T02:52:16.761" v="6023" actId="14100"/>
          <ac:spMkLst>
            <pc:docMk/>
            <pc:sldMk cId="3855037480" sldId="324"/>
            <ac:spMk id="3" creationId="{73B6050B-7530-73F4-9FC5-15F766BE5420}"/>
          </ac:spMkLst>
        </pc:spChg>
      </pc:sldChg>
      <pc:sldChg chg="modSp mod">
        <pc:chgData name="Pat Peak" userId="5eae8d7b2431212c" providerId="LiveId" clId="{B77A8202-29F5-454A-B83F-8812D8008096}" dt="2024-09-04T03:57:37.224" v="6652" actId="20577"/>
        <pc:sldMkLst>
          <pc:docMk/>
          <pc:sldMk cId="3671064222" sldId="325"/>
        </pc:sldMkLst>
        <pc:spChg chg="mod">
          <ac:chgData name="Pat Peak" userId="5eae8d7b2431212c" providerId="LiveId" clId="{B77A8202-29F5-454A-B83F-8812D8008096}" dt="2024-09-04T03:57:03.972" v="6631" actId="404"/>
          <ac:spMkLst>
            <pc:docMk/>
            <pc:sldMk cId="3671064222" sldId="325"/>
            <ac:spMk id="2" creationId="{F26B64A4-A1F6-B563-0137-31B26D955987}"/>
          </ac:spMkLst>
        </pc:spChg>
        <pc:spChg chg="mod">
          <ac:chgData name="Pat Peak" userId="5eae8d7b2431212c" providerId="LiveId" clId="{B77A8202-29F5-454A-B83F-8812D8008096}" dt="2024-09-04T03:57:37.224" v="6652" actId="20577"/>
          <ac:spMkLst>
            <pc:docMk/>
            <pc:sldMk cId="3671064222" sldId="325"/>
            <ac:spMk id="3" creationId="{73B6050B-7530-73F4-9FC5-15F766BE5420}"/>
          </ac:spMkLst>
        </pc:spChg>
      </pc:sldChg>
      <pc:sldChg chg="modSp mod">
        <pc:chgData name="Pat Peak" userId="5eae8d7b2431212c" providerId="LiveId" clId="{B77A8202-29F5-454A-B83F-8812D8008096}" dt="2024-09-04T03:53:56.238" v="6595"/>
        <pc:sldMkLst>
          <pc:docMk/>
          <pc:sldMk cId="2782728719" sldId="326"/>
        </pc:sldMkLst>
        <pc:spChg chg="mod">
          <ac:chgData name="Pat Peak" userId="5eae8d7b2431212c" providerId="LiveId" clId="{B77A8202-29F5-454A-B83F-8812D8008096}" dt="2024-07-30T20:40:50.179" v="3732"/>
          <ac:spMkLst>
            <pc:docMk/>
            <pc:sldMk cId="2782728719" sldId="326"/>
            <ac:spMk id="2" creationId="{4A3581BC-5E5E-D271-FED2-F81260127BBC}"/>
          </ac:spMkLst>
        </pc:spChg>
        <pc:spChg chg="mod">
          <ac:chgData name="Pat Peak" userId="5eae8d7b2431212c" providerId="LiveId" clId="{B77A8202-29F5-454A-B83F-8812D8008096}" dt="2024-09-04T03:53:56.238" v="6595"/>
          <ac:spMkLst>
            <pc:docMk/>
            <pc:sldMk cId="2782728719" sldId="326"/>
            <ac:spMk id="3" creationId="{34584C45-9754-22A8-9CA2-2E2EBA557392}"/>
          </ac:spMkLst>
        </pc:spChg>
      </pc:sldChg>
      <pc:sldChg chg="modSp new mod">
        <pc:chgData name="Pat Peak" userId="5eae8d7b2431212c" providerId="LiveId" clId="{B77A8202-29F5-454A-B83F-8812D8008096}" dt="2024-09-04T03:39:51.834" v="6562" actId="27636"/>
        <pc:sldMkLst>
          <pc:docMk/>
          <pc:sldMk cId="4286879429" sldId="327"/>
        </pc:sldMkLst>
        <pc:spChg chg="mod">
          <ac:chgData name="Pat Peak" userId="5eae8d7b2431212c" providerId="LiveId" clId="{B77A8202-29F5-454A-B83F-8812D8008096}" dt="2024-09-04T03:39:51.834" v="6562" actId="27636"/>
          <ac:spMkLst>
            <pc:docMk/>
            <pc:sldMk cId="4286879429" sldId="327"/>
            <ac:spMk id="2" creationId="{97052826-F771-6C8B-E559-B1CA6D20C413}"/>
          </ac:spMkLst>
        </pc:spChg>
        <pc:spChg chg="mod">
          <ac:chgData name="Pat Peak" userId="5eae8d7b2431212c" providerId="LiveId" clId="{B77A8202-29F5-454A-B83F-8812D8008096}" dt="2024-08-06T01:39:51.021" v="3927" actId="20577"/>
          <ac:spMkLst>
            <pc:docMk/>
            <pc:sldMk cId="4286879429" sldId="327"/>
            <ac:spMk id="3" creationId="{290A9351-E78E-A5AA-D966-E41E74BEE290}"/>
          </ac:spMkLst>
        </pc:spChg>
      </pc:sldChg>
      <pc:sldChg chg="addSp delSp modSp new mod ord">
        <pc:chgData name="Pat Peak" userId="5eae8d7b2431212c" providerId="LiveId" clId="{B77A8202-29F5-454A-B83F-8812D8008096}" dt="2024-09-04T03:53:56.238" v="6595"/>
        <pc:sldMkLst>
          <pc:docMk/>
          <pc:sldMk cId="93181120" sldId="328"/>
        </pc:sldMkLst>
        <pc:spChg chg="mod">
          <ac:chgData name="Pat Peak" userId="5eae8d7b2431212c" providerId="LiveId" clId="{B77A8202-29F5-454A-B83F-8812D8008096}" dt="2024-09-04T03:53:56.238" v="6595"/>
          <ac:spMkLst>
            <pc:docMk/>
            <pc:sldMk cId="93181120" sldId="328"/>
            <ac:spMk id="2" creationId="{E69EC8ED-21CD-4418-7C79-E8AEAEECB7C2}"/>
          </ac:spMkLst>
        </pc:spChg>
        <pc:spChg chg="del">
          <ac:chgData name="Pat Peak" userId="5eae8d7b2431212c" providerId="LiveId" clId="{B77A8202-29F5-454A-B83F-8812D8008096}" dt="2024-07-30T19:12:33.891" v="1525" actId="478"/>
          <ac:spMkLst>
            <pc:docMk/>
            <pc:sldMk cId="93181120" sldId="328"/>
            <ac:spMk id="3" creationId="{10489C5C-0011-4F32-7A2A-BA194EFFC935}"/>
          </ac:spMkLst>
        </pc:spChg>
        <pc:spChg chg="add mod">
          <ac:chgData name="Pat Peak" userId="5eae8d7b2431212c" providerId="LiveId" clId="{B77A8202-29F5-454A-B83F-8812D8008096}" dt="2024-07-30T20:40:50.179" v="3732"/>
          <ac:spMkLst>
            <pc:docMk/>
            <pc:sldMk cId="93181120" sldId="328"/>
            <ac:spMk id="4" creationId="{542E1FA2-8ECE-BE49-3F31-4CD783623F28}"/>
          </ac:spMkLst>
        </pc:spChg>
      </pc:sldChg>
      <pc:sldChg chg="modSp add mod">
        <pc:chgData name="Pat Peak" userId="5eae8d7b2431212c" providerId="LiveId" clId="{B77A8202-29F5-454A-B83F-8812D8008096}" dt="2024-07-30T19:42:36.083" v="2699" actId="20577"/>
        <pc:sldMkLst>
          <pc:docMk/>
          <pc:sldMk cId="3225407076" sldId="329"/>
        </pc:sldMkLst>
        <pc:spChg chg="mod">
          <ac:chgData name="Pat Peak" userId="5eae8d7b2431212c" providerId="LiveId" clId="{B77A8202-29F5-454A-B83F-8812D8008096}" dt="2024-07-30T19:27:59.207" v="2206" actId="14100"/>
          <ac:spMkLst>
            <pc:docMk/>
            <pc:sldMk cId="3225407076" sldId="329"/>
            <ac:spMk id="2" creationId="{5FE3434A-A579-54BD-0C17-30673F62FCE7}"/>
          </ac:spMkLst>
        </pc:spChg>
        <pc:spChg chg="mod">
          <ac:chgData name="Pat Peak" userId="5eae8d7b2431212c" providerId="LiveId" clId="{B77A8202-29F5-454A-B83F-8812D8008096}" dt="2024-07-30T19:42:36.083" v="2699" actId="20577"/>
          <ac:spMkLst>
            <pc:docMk/>
            <pc:sldMk cId="3225407076" sldId="329"/>
            <ac:spMk id="3" creationId="{B0AAF461-2DC1-8E16-9A98-52C94547314B}"/>
          </ac:spMkLst>
        </pc:spChg>
      </pc:sldChg>
      <pc:sldChg chg="add del">
        <pc:chgData name="Pat Peak" userId="5eae8d7b2431212c" providerId="LiveId" clId="{B77A8202-29F5-454A-B83F-8812D8008096}" dt="2024-07-30T19:43:00.658" v="2700" actId="2696"/>
        <pc:sldMkLst>
          <pc:docMk/>
          <pc:sldMk cId="3449535601" sldId="330"/>
        </pc:sldMkLst>
      </pc:sldChg>
      <pc:sldChg chg="modSp add mod">
        <pc:chgData name="Pat Peak" userId="5eae8d7b2431212c" providerId="LiveId" clId="{B77A8202-29F5-454A-B83F-8812D8008096}" dt="2024-08-06T02:48:51.249" v="5470" actId="20577"/>
        <pc:sldMkLst>
          <pc:docMk/>
          <pc:sldMk cId="240232749" sldId="331"/>
        </pc:sldMkLst>
        <pc:spChg chg="mod">
          <ac:chgData name="Pat Peak" userId="5eae8d7b2431212c" providerId="LiveId" clId="{B77A8202-29F5-454A-B83F-8812D8008096}" dt="2024-07-30T19:29:51.276" v="2255" actId="14100"/>
          <ac:spMkLst>
            <pc:docMk/>
            <pc:sldMk cId="240232749" sldId="331"/>
            <ac:spMk id="2" creationId="{5FE3434A-A579-54BD-0C17-30673F62FCE7}"/>
          </ac:spMkLst>
        </pc:spChg>
        <pc:spChg chg="mod">
          <ac:chgData name="Pat Peak" userId="5eae8d7b2431212c" providerId="LiveId" clId="{B77A8202-29F5-454A-B83F-8812D8008096}" dt="2024-08-06T02:48:51.249" v="5470" actId="20577"/>
          <ac:spMkLst>
            <pc:docMk/>
            <pc:sldMk cId="240232749" sldId="331"/>
            <ac:spMk id="3" creationId="{B0AAF461-2DC1-8E16-9A98-52C94547314B}"/>
          </ac:spMkLst>
        </pc:spChg>
      </pc:sldChg>
      <pc:sldChg chg="modSp add mod ord">
        <pc:chgData name="Pat Peak" userId="5eae8d7b2431212c" providerId="LiveId" clId="{B77A8202-29F5-454A-B83F-8812D8008096}" dt="2024-08-06T01:59:31.877" v="4173"/>
        <pc:sldMkLst>
          <pc:docMk/>
          <pc:sldMk cId="3370892918" sldId="332"/>
        </pc:sldMkLst>
        <pc:spChg chg="mod">
          <ac:chgData name="Pat Peak" userId="5eae8d7b2431212c" providerId="LiveId" clId="{B77A8202-29F5-454A-B83F-8812D8008096}" dt="2024-07-30T20:30:37.371" v="3613" actId="14100"/>
          <ac:spMkLst>
            <pc:docMk/>
            <pc:sldMk cId="3370892918" sldId="332"/>
            <ac:spMk id="2" creationId="{BA607AC9-31FB-5702-FD7D-9529CCF8DC19}"/>
          </ac:spMkLst>
        </pc:spChg>
        <pc:spChg chg="mod">
          <ac:chgData name="Pat Peak" userId="5eae8d7b2431212c" providerId="LiveId" clId="{B77A8202-29F5-454A-B83F-8812D8008096}" dt="2024-07-30T19:39:15.177" v="2598" actId="20577"/>
          <ac:spMkLst>
            <pc:docMk/>
            <pc:sldMk cId="3370892918" sldId="332"/>
            <ac:spMk id="3" creationId="{19FF3DEB-5986-10B0-1FA7-07A33091DF9C}"/>
          </ac:spMkLst>
        </pc:spChg>
      </pc:sldChg>
      <pc:sldChg chg="addSp delSp modSp add mod">
        <pc:chgData name="Pat Peak" userId="5eae8d7b2431212c" providerId="LiveId" clId="{B77A8202-29F5-454A-B83F-8812D8008096}" dt="2024-09-04T03:53:56.238" v="6595"/>
        <pc:sldMkLst>
          <pc:docMk/>
          <pc:sldMk cId="3506429386" sldId="333"/>
        </pc:sldMkLst>
        <pc:spChg chg="mod">
          <ac:chgData name="Pat Peak" userId="5eae8d7b2431212c" providerId="LiveId" clId="{B77A8202-29F5-454A-B83F-8812D8008096}" dt="2024-09-04T03:53:56.238" v="6595"/>
          <ac:spMkLst>
            <pc:docMk/>
            <pc:sldMk cId="3506429386" sldId="333"/>
            <ac:spMk id="2" creationId="{0DD9EB6B-80D9-ACE0-E86B-53D3E34F6920}"/>
          </ac:spMkLst>
        </pc:spChg>
        <pc:picChg chg="del">
          <ac:chgData name="Pat Peak" userId="5eae8d7b2431212c" providerId="LiveId" clId="{B77A8202-29F5-454A-B83F-8812D8008096}" dt="2024-08-06T01:47:03.304" v="3929" actId="478"/>
          <ac:picMkLst>
            <pc:docMk/>
            <pc:sldMk cId="3506429386" sldId="333"/>
            <ac:picMk id="3" creationId="{1415F81E-6D56-196A-CB46-27D9A364CA3D}"/>
          </ac:picMkLst>
        </pc:picChg>
        <pc:picChg chg="add mod">
          <ac:chgData name="Pat Peak" userId="5eae8d7b2431212c" providerId="LiveId" clId="{B77A8202-29F5-454A-B83F-8812D8008096}" dt="2024-08-06T01:47:18.936" v="3935" actId="1076"/>
          <ac:picMkLst>
            <pc:docMk/>
            <pc:sldMk cId="3506429386" sldId="333"/>
            <ac:picMk id="5" creationId="{CA2B3877-120B-ADA5-F000-F44234F9B2E2}"/>
          </ac:picMkLst>
        </pc:picChg>
      </pc:sldChg>
      <pc:sldChg chg="modSp add mod">
        <pc:chgData name="Pat Peak" userId="5eae8d7b2431212c" providerId="LiveId" clId="{B77A8202-29F5-454A-B83F-8812D8008096}" dt="2024-08-20T02:26:42.160" v="5787" actId="20577"/>
        <pc:sldMkLst>
          <pc:docMk/>
          <pc:sldMk cId="3394011597" sldId="334"/>
        </pc:sldMkLst>
        <pc:spChg chg="mod">
          <ac:chgData name="Pat Peak" userId="5eae8d7b2431212c" providerId="LiveId" clId="{B77A8202-29F5-454A-B83F-8812D8008096}" dt="2024-08-20T02:26:42.160" v="5787" actId="20577"/>
          <ac:spMkLst>
            <pc:docMk/>
            <pc:sldMk cId="3394011597" sldId="334"/>
            <ac:spMk id="3" creationId="{19FF3DEB-5986-10B0-1FA7-07A33091DF9C}"/>
          </ac:spMkLst>
        </pc:spChg>
      </pc:sldChg>
      <pc:sldChg chg="modSp add mod">
        <pc:chgData name="Pat Peak" userId="5eae8d7b2431212c" providerId="LiveId" clId="{B77A8202-29F5-454A-B83F-8812D8008096}" dt="2024-09-04T03:50:22.139" v="6577" actId="6549"/>
        <pc:sldMkLst>
          <pc:docMk/>
          <pc:sldMk cId="816780014" sldId="335"/>
        </pc:sldMkLst>
        <pc:spChg chg="mod">
          <ac:chgData name="Pat Peak" userId="5eae8d7b2431212c" providerId="LiveId" clId="{B77A8202-29F5-454A-B83F-8812D8008096}" dt="2024-09-04T03:50:22.139" v="6577" actId="6549"/>
          <ac:spMkLst>
            <pc:docMk/>
            <pc:sldMk cId="816780014" sldId="335"/>
            <ac:spMk id="3" creationId="{19FF3DEB-5986-10B0-1FA7-07A33091DF9C}"/>
          </ac:spMkLst>
        </pc:spChg>
      </pc:sldChg>
      <pc:sldChg chg="modSp add mod">
        <pc:chgData name="Pat Peak" userId="5eae8d7b2431212c" providerId="LiveId" clId="{B77A8202-29F5-454A-B83F-8812D8008096}" dt="2024-08-06T02:43:55.493" v="5358" actId="113"/>
        <pc:sldMkLst>
          <pc:docMk/>
          <pc:sldMk cId="633403756" sldId="336"/>
        </pc:sldMkLst>
        <pc:spChg chg="mod">
          <ac:chgData name="Pat Peak" userId="5eae8d7b2431212c" providerId="LiveId" clId="{B77A8202-29F5-454A-B83F-8812D8008096}" dt="2024-08-06T02:41:54.826" v="5235" actId="20577"/>
          <ac:spMkLst>
            <pc:docMk/>
            <pc:sldMk cId="633403756" sldId="336"/>
            <ac:spMk id="2" creationId="{BA607AC9-31FB-5702-FD7D-9529CCF8DC19}"/>
          </ac:spMkLst>
        </pc:spChg>
        <pc:spChg chg="mod">
          <ac:chgData name="Pat Peak" userId="5eae8d7b2431212c" providerId="LiveId" clId="{B77A8202-29F5-454A-B83F-8812D8008096}" dt="2024-08-06T02:43:55.493" v="5358" actId="113"/>
          <ac:spMkLst>
            <pc:docMk/>
            <pc:sldMk cId="633403756" sldId="336"/>
            <ac:spMk id="3" creationId="{19FF3DEB-5986-10B0-1FA7-07A33091DF9C}"/>
          </ac:spMkLst>
        </pc:spChg>
      </pc:sldChg>
      <pc:sldChg chg="addSp modSp add mod">
        <pc:chgData name="Pat Peak" userId="5eae8d7b2431212c" providerId="LiveId" clId="{B77A8202-29F5-454A-B83F-8812D8008096}" dt="2024-09-04T03:53:01.791" v="6578" actId="20577"/>
        <pc:sldMkLst>
          <pc:docMk/>
          <pc:sldMk cId="206899983" sldId="337"/>
        </pc:sldMkLst>
        <pc:spChg chg="mod">
          <ac:chgData name="Pat Peak" userId="5eae8d7b2431212c" providerId="LiveId" clId="{B77A8202-29F5-454A-B83F-8812D8008096}" dt="2024-09-04T03:53:01.791" v="6578" actId="20577"/>
          <ac:spMkLst>
            <pc:docMk/>
            <pc:sldMk cId="206899983" sldId="337"/>
            <ac:spMk id="2" creationId="{CDCC18BE-4DD9-0A42-7719-18579E467E23}"/>
          </ac:spMkLst>
        </pc:spChg>
        <pc:spChg chg="mod">
          <ac:chgData name="Pat Peak" userId="5eae8d7b2431212c" providerId="LiveId" clId="{B77A8202-29F5-454A-B83F-8812D8008096}" dt="2024-08-06T02:23:13.676" v="5048" actId="1076"/>
          <ac:spMkLst>
            <pc:docMk/>
            <pc:sldMk cId="206899983" sldId="337"/>
            <ac:spMk id="6" creationId="{29CA8C46-A5B9-C9C1-8CC0-0F57955A8BFE}"/>
          </ac:spMkLst>
        </pc:spChg>
        <pc:picChg chg="add mod">
          <ac:chgData name="Pat Peak" userId="5eae8d7b2431212c" providerId="LiveId" clId="{B77A8202-29F5-454A-B83F-8812D8008096}" dt="2024-08-06T02:24:26.669" v="5060" actId="1076"/>
          <ac:picMkLst>
            <pc:docMk/>
            <pc:sldMk cId="206899983" sldId="337"/>
            <ac:picMk id="1026" creationId="{B3A5414A-EE3D-F4CD-87F9-CF94570AB99D}"/>
          </ac:picMkLst>
        </pc:picChg>
      </pc:sldChg>
      <pc:sldChg chg="addSp modSp add mod">
        <pc:chgData name="Pat Peak" userId="5eae8d7b2431212c" providerId="LiveId" clId="{B77A8202-29F5-454A-B83F-8812D8008096}" dt="2024-09-04T03:53:56.238" v="6595"/>
        <pc:sldMkLst>
          <pc:docMk/>
          <pc:sldMk cId="266145513" sldId="338"/>
        </pc:sldMkLst>
        <pc:spChg chg="mod">
          <ac:chgData name="Pat Peak" userId="5eae8d7b2431212c" providerId="LiveId" clId="{B77A8202-29F5-454A-B83F-8812D8008096}" dt="2024-09-04T03:53:56.238" v="6595"/>
          <ac:spMkLst>
            <pc:docMk/>
            <pc:sldMk cId="266145513" sldId="338"/>
            <ac:spMk id="2" creationId="{F26B64A4-A1F6-B563-0137-31B26D955987}"/>
          </ac:spMkLst>
        </pc:spChg>
        <pc:spChg chg="mod">
          <ac:chgData name="Pat Peak" userId="5eae8d7b2431212c" providerId="LiveId" clId="{B77A8202-29F5-454A-B83F-8812D8008096}" dt="2024-08-06T02:38:30.650" v="5192" actId="6549"/>
          <ac:spMkLst>
            <pc:docMk/>
            <pc:sldMk cId="266145513" sldId="338"/>
            <ac:spMk id="3" creationId="{73B6050B-7530-73F4-9FC5-15F766BE5420}"/>
          </ac:spMkLst>
        </pc:spChg>
        <pc:graphicFrameChg chg="add mod modGraphic">
          <ac:chgData name="Pat Peak" userId="5eae8d7b2431212c" providerId="LiveId" clId="{B77A8202-29F5-454A-B83F-8812D8008096}" dt="2024-08-06T02:40:53.796" v="5197" actId="14100"/>
          <ac:graphicFrameMkLst>
            <pc:docMk/>
            <pc:sldMk cId="266145513" sldId="338"/>
            <ac:graphicFrameMk id="4" creationId="{4AD5CDF0-3595-3161-731E-E9FE746662AB}"/>
          </ac:graphicFrameMkLst>
        </pc:graphicFrameChg>
      </pc:sldChg>
      <pc:sldChg chg="modSp add mod">
        <pc:chgData name="Pat Peak" userId="5eae8d7b2431212c" providerId="LiveId" clId="{B77A8202-29F5-454A-B83F-8812D8008096}" dt="2024-08-20T02:25:03.469" v="5747" actId="6549"/>
        <pc:sldMkLst>
          <pc:docMk/>
          <pc:sldMk cId="2128042115" sldId="339"/>
        </pc:sldMkLst>
        <pc:spChg chg="mod">
          <ac:chgData name="Pat Peak" userId="5eae8d7b2431212c" providerId="LiveId" clId="{B77A8202-29F5-454A-B83F-8812D8008096}" dt="2024-08-20T02:25:03.469" v="5747" actId="6549"/>
          <ac:spMkLst>
            <pc:docMk/>
            <pc:sldMk cId="2128042115" sldId="339"/>
            <ac:spMk id="3" creationId="{72334F52-A877-19E6-581F-6B0A3004FFA7}"/>
          </ac:spMkLst>
        </pc:spChg>
      </pc:sldChg>
      <pc:sldChg chg="addSp modSp add mod">
        <pc:chgData name="Pat Peak" userId="5eae8d7b2431212c" providerId="LiveId" clId="{B77A8202-29F5-454A-B83F-8812D8008096}" dt="2024-08-20T02:24:22.571" v="5746" actId="1076"/>
        <pc:sldMkLst>
          <pc:docMk/>
          <pc:sldMk cId="3693105754" sldId="340"/>
        </pc:sldMkLst>
        <pc:spChg chg="mod">
          <ac:chgData name="Pat Peak" userId="5eae8d7b2431212c" providerId="LiveId" clId="{B77A8202-29F5-454A-B83F-8812D8008096}" dt="2024-08-20T02:24:20.094" v="5745" actId="1076"/>
          <ac:spMkLst>
            <pc:docMk/>
            <pc:sldMk cId="3693105754" sldId="340"/>
            <ac:spMk id="3" creationId="{72334F52-A877-19E6-581F-6B0A3004FFA7}"/>
          </ac:spMkLst>
        </pc:spChg>
        <pc:picChg chg="add mod">
          <ac:chgData name="Pat Peak" userId="5eae8d7b2431212c" providerId="LiveId" clId="{B77A8202-29F5-454A-B83F-8812D8008096}" dt="2024-08-20T02:24:22.571" v="5746" actId="1076"/>
          <ac:picMkLst>
            <pc:docMk/>
            <pc:sldMk cId="3693105754" sldId="340"/>
            <ac:picMk id="5" creationId="{0E9DFF53-DF4E-C384-6078-A49A4A532521}"/>
          </ac:picMkLst>
        </pc:picChg>
      </pc:sldChg>
      <pc:sldChg chg="addSp delSp modSp add mod">
        <pc:chgData name="Pat Peak" userId="5eae8d7b2431212c" providerId="LiveId" clId="{B77A8202-29F5-454A-B83F-8812D8008096}" dt="2024-08-20T19:07:55.397" v="6522" actId="14100"/>
        <pc:sldMkLst>
          <pc:docMk/>
          <pc:sldMk cId="2250457985" sldId="341"/>
        </pc:sldMkLst>
        <pc:spChg chg="mod">
          <ac:chgData name="Pat Peak" userId="5eae8d7b2431212c" providerId="LiveId" clId="{B77A8202-29F5-454A-B83F-8812D8008096}" dt="2024-08-20T02:33:07.077" v="5849" actId="5793"/>
          <ac:spMkLst>
            <pc:docMk/>
            <pc:sldMk cId="2250457985" sldId="341"/>
            <ac:spMk id="3" creationId="{72334F52-A877-19E6-581F-6B0A3004FFA7}"/>
          </ac:spMkLst>
        </pc:spChg>
        <pc:picChg chg="add mod">
          <ac:chgData name="Pat Peak" userId="5eae8d7b2431212c" providerId="LiveId" clId="{B77A8202-29F5-454A-B83F-8812D8008096}" dt="2024-08-20T19:06:41.160" v="6511"/>
          <ac:picMkLst>
            <pc:docMk/>
            <pc:sldMk cId="2250457985" sldId="341"/>
            <ac:picMk id="5" creationId="{094D122F-9D80-AABE-2C01-AB19F98D9F51}"/>
          </ac:picMkLst>
        </pc:picChg>
        <pc:picChg chg="del">
          <ac:chgData name="Pat Peak" userId="5eae8d7b2431212c" providerId="LiveId" clId="{B77A8202-29F5-454A-B83F-8812D8008096}" dt="2024-08-20T02:32:43.367" v="5788" actId="478"/>
          <ac:picMkLst>
            <pc:docMk/>
            <pc:sldMk cId="2250457985" sldId="341"/>
            <ac:picMk id="5" creationId="{0E9DFF53-DF4E-C384-6078-A49A4A532521}"/>
          </ac:picMkLst>
        </pc:picChg>
        <pc:picChg chg="add mod">
          <ac:chgData name="Pat Peak" userId="5eae8d7b2431212c" providerId="LiveId" clId="{B77A8202-29F5-454A-B83F-8812D8008096}" dt="2024-08-20T02:34:16.273" v="5862" actId="14100"/>
          <ac:picMkLst>
            <pc:docMk/>
            <pc:sldMk cId="2250457985" sldId="341"/>
            <ac:picMk id="6" creationId="{0F0A2F27-E0DB-85F7-1DDD-34B2811D5AE0}"/>
          </ac:picMkLst>
        </pc:picChg>
        <pc:picChg chg="add del mod">
          <ac:chgData name="Pat Peak" userId="5eae8d7b2431212c" providerId="LiveId" clId="{B77A8202-29F5-454A-B83F-8812D8008096}" dt="2024-08-20T19:04:08.492" v="6506" actId="478"/>
          <ac:picMkLst>
            <pc:docMk/>
            <pc:sldMk cId="2250457985" sldId="341"/>
            <ac:picMk id="8" creationId="{0FDDAA6D-8A93-A62F-C084-FA1F64D2993E}"/>
          </ac:picMkLst>
        </pc:picChg>
        <pc:picChg chg="add mod">
          <ac:chgData name="Pat Peak" userId="5eae8d7b2431212c" providerId="LiveId" clId="{B77A8202-29F5-454A-B83F-8812D8008096}" dt="2024-08-20T19:07:55.397" v="6522" actId="14100"/>
          <ac:picMkLst>
            <pc:docMk/>
            <pc:sldMk cId="2250457985" sldId="341"/>
            <ac:picMk id="9" creationId="{237ACB54-574E-D866-052D-1E64BBE15163}"/>
          </ac:picMkLst>
        </pc:picChg>
      </pc:sldChg>
      <pc:sldChg chg="addSp delSp modSp add mod">
        <pc:chgData name="Pat Peak" userId="5eae8d7b2431212c" providerId="LiveId" clId="{B77A8202-29F5-454A-B83F-8812D8008096}" dt="2024-09-04T03:53:56.238" v="6595"/>
        <pc:sldMkLst>
          <pc:docMk/>
          <pc:sldMk cId="2335471041" sldId="342"/>
        </pc:sldMkLst>
        <pc:spChg chg="mod">
          <ac:chgData name="Pat Peak" userId="5eae8d7b2431212c" providerId="LiveId" clId="{B77A8202-29F5-454A-B83F-8812D8008096}" dt="2024-09-04T03:53:56.238" v="6595"/>
          <ac:spMkLst>
            <pc:docMk/>
            <pc:sldMk cId="2335471041" sldId="342"/>
            <ac:spMk id="2" creationId="{F26B64A4-A1F6-B563-0137-31B26D955987}"/>
          </ac:spMkLst>
        </pc:spChg>
        <pc:spChg chg="del mod">
          <ac:chgData name="Pat Peak" userId="5eae8d7b2431212c" providerId="LiveId" clId="{B77A8202-29F5-454A-B83F-8812D8008096}" dt="2024-08-20T02:37:32.537" v="5866"/>
          <ac:spMkLst>
            <pc:docMk/>
            <pc:sldMk cId="2335471041" sldId="342"/>
            <ac:spMk id="3" creationId="{73B6050B-7530-73F4-9FC5-15F766BE5420}"/>
          </ac:spMkLst>
        </pc:spChg>
        <pc:picChg chg="add mod">
          <ac:chgData name="Pat Peak" userId="5eae8d7b2431212c" providerId="LiveId" clId="{B77A8202-29F5-454A-B83F-8812D8008096}" dt="2024-08-20T02:37:41.659" v="5868" actId="14100"/>
          <ac:picMkLst>
            <pc:docMk/>
            <pc:sldMk cId="2335471041" sldId="342"/>
            <ac:picMk id="1026" creationId="{CC0A9F99-5E25-AA48-63AF-DEFBE3C89F28}"/>
          </ac:picMkLst>
        </pc:picChg>
        <pc:picChg chg="add mod">
          <ac:chgData name="Pat Peak" userId="5eae8d7b2431212c" providerId="LiveId" clId="{B77A8202-29F5-454A-B83F-8812D8008096}" dt="2024-08-20T02:40:26.186" v="5873" actId="14100"/>
          <ac:picMkLst>
            <pc:docMk/>
            <pc:sldMk cId="2335471041" sldId="342"/>
            <ac:picMk id="1028" creationId="{CDAD4F76-76B0-95AE-1716-987D94F6C3EC}"/>
          </ac:picMkLst>
        </pc:picChg>
      </pc:sldChg>
      <pc:sldChg chg="addSp delSp modSp add mod">
        <pc:chgData name="Pat Peak" userId="5eae8d7b2431212c" providerId="LiveId" clId="{B77A8202-29F5-454A-B83F-8812D8008096}" dt="2024-09-04T03:53:56.238" v="6595"/>
        <pc:sldMkLst>
          <pc:docMk/>
          <pc:sldMk cId="1703063193" sldId="343"/>
        </pc:sldMkLst>
        <pc:spChg chg="mod">
          <ac:chgData name="Pat Peak" userId="5eae8d7b2431212c" providerId="LiveId" clId="{B77A8202-29F5-454A-B83F-8812D8008096}" dt="2024-09-04T03:53:56.238" v="6595"/>
          <ac:spMkLst>
            <pc:docMk/>
            <pc:sldMk cId="1703063193" sldId="343"/>
            <ac:spMk id="2" creationId="{F26B64A4-A1F6-B563-0137-31B26D955987}"/>
          </ac:spMkLst>
        </pc:spChg>
        <pc:spChg chg="del mod">
          <ac:chgData name="Pat Peak" userId="5eae8d7b2431212c" providerId="LiveId" clId="{B77A8202-29F5-454A-B83F-8812D8008096}" dt="2024-08-20T02:43:43.912" v="5875"/>
          <ac:spMkLst>
            <pc:docMk/>
            <pc:sldMk cId="1703063193" sldId="343"/>
            <ac:spMk id="3" creationId="{73B6050B-7530-73F4-9FC5-15F766BE5420}"/>
          </ac:spMkLst>
        </pc:spChg>
        <pc:picChg chg="add mod">
          <ac:chgData name="Pat Peak" userId="5eae8d7b2431212c" providerId="LiveId" clId="{B77A8202-29F5-454A-B83F-8812D8008096}" dt="2024-08-20T02:43:52.310" v="5877" actId="14100"/>
          <ac:picMkLst>
            <pc:docMk/>
            <pc:sldMk cId="1703063193" sldId="343"/>
            <ac:picMk id="2050" creationId="{F0EE2D26-7EB1-C4EF-5F11-6ED04FE82604}"/>
          </ac:picMkLst>
        </pc:picChg>
        <pc:picChg chg="add mod">
          <ac:chgData name="Pat Peak" userId="5eae8d7b2431212c" providerId="LiveId" clId="{B77A8202-29F5-454A-B83F-8812D8008096}" dt="2024-08-20T02:45:01.972" v="5880" actId="14100"/>
          <ac:picMkLst>
            <pc:docMk/>
            <pc:sldMk cId="1703063193" sldId="343"/>
            <ac:picMk id="2052" creationId="{A19AB4CE-3BD1-909F-D049-5EC27B16271A}"/>
          </ac:picMkLst>
        </pc:picChg>
      </pc:sldChg>
      <pc:sldChg chg="modSp add mod">
        <pc:chgData name="Pat Peak" userId="5eae8d7b2431212c" providerId="LiveId" clId="{B77A8202-29F5-454A-B83F-8812D8008096}" dt="2024-09-04T02:07:10.500" v="6537" actId="20577"/>
        <pc:sldMkLst>
          <pc:docMk/>
          <pc:sldMk cId="421974462" sldId="344"/>
        </pc:sldMkLst>
        <pc:spChg chg="mod">
          <ac:chgData name="Pat Peak" userId="5eae8d7b2431212c" providerId="LiveId" clId="{B77A8202-29F5-454A-B83F-8812D8008096}" dt="2024-09-04T02:07:10.500" v="6537" actId="20577"/>
          <ac:spMkLst>
            <pc:docMk/>
            <pc:sldMk cId="421974462" sldId="344"/>
            <ac:spMk id="3" creationId="{73B6050B-7530-73F4-9FC5-15F766BE5420}"/>
          </ac:spMkLst>
        </pc:spChg>
      </pc:sldChg>
      <pc:sldChg chg="modSp add mod">
        <pc:chgData name="Pat Peak" userId="5eae8d7b2431212c" providerId="LiveId" clId="{B77A8202-29F5-454A-B83F-8812D8008096}" dt="2024-09-04T03:54:44.371" v="6623" actId="20577"/>
        <pc:sldMkLst>
          <pc:docMk/>
          <pc:sldMk cId="3488739147" sldId="345"/>
        </pc:sldMkLst>
        <pc:spChg chg="mod">
          <ac:chgData name="Pat Peak" userId="5eae8d7b2431212c" providerId="LiveId" clId="{B77A8202-29F5-454A-B83F-8812D8008096}" dt="2024-09-04T03:54:44.371" v="6623" actId="20577"/>
          <ac:spMkLst>
            <pc:docMk/>
            <pc:sldMk cId="3488739147" sldId="345"/>
            <ac:spMk id="3" creationId="{73B6050B-7530-73F4-9FC5-15F766BE5420}"/>
          </ac:spMkLst>
        </pc:spChg>
      </pc:sldChg>
      <pc:sldChg chg="addSp delSp modSp add mod">
        <pc:chgData name="Pat Peak" userId="5eae8d7b2431212c" providerId="LiveId" clId="{B77A8202-29F5-454A-B83F-8812D8008096}" dt="2024-09-04T03:55:06.366" v="6626" actId="1076"/>
        <pc:sldMkLst>
          <pc:docMk/>
          <pc:sldMk cId="2564059857" sldId="346"/>
        </pc:sldMkLst>
        <pc:spChg chg="mod">
          <ac:chgData name="Pat Peak" userId="5eae8d7b2431212c" providerId="LiveId" clId="{B77A8202-29F5-454A-B83F-8812D8008096}" dt="2024-08-20T03:12:49.912" v="6478" actId="14100"/>
          <ac:spMkLst>
            <pc:docMk/>
            <pc:sldMk cId="2564059857" sldId="346"/>
            <ac:spMk id="3" creationId="{73B6050B-7530-73F4-9FC5-15F766BE5420}"/>
          </ac:spMkLst>
        </pc:spChg>
        <pc:spChg chg="add mod">
          <ac:chgData name="Pat Peak" userId="5eae8d7b2431212c" providerId="LiveId" clId="{B77A8202-29F5-454A-B83F-8812D8008096}" dt="2024-08-20T03:12:49.912" v="6478" actId="14100"/>
          <ac:spMkLst>
            <pc:docMk/>
            <pc:sldMk cId="2564059857" sldId="346"/>
            <ac:spMk id="4" creationId="{1352DC4B-889A-E37C-0EDA-E13524F72E21}"/>
          </ac:spMkLst>
        </pc:spChg>
        <pc:spChg chg="add del">
          <ac:chgData name="Pat Peak" userId="5eae8d7b2431212c" providerId="LiveId" clId="{B77A8202-29F5-454A-B83F-8812D8008096}" dt="2024-08-20T03:13:30.573" v="6480" actId="478"/>
          <ac:spMkLst>
            <pc:docMk/>
            <pc:sldMk cId="2564059857" sldId="346"/>
            <ac:spMk id="5" creationId="{0EA31F6C-28EB-8B06-BD4B-CDE7CE6913D2}"/>
          </ac:spMkLst>
        </pc:spChg>
        <pc:picChg chg="add mod">
          <ac:chgData name="Pat Peak" userId="5eae8d7b2431212c" providerId="LiveId" clId="{B77A8202-29F5-454A-B83F-8812D8008096}" dt="2024-09-04T03:55:06.366" v="6626" actId="1076"/>
          <ac:picMkLst>
            <pc:docMk/>
            <pc:sldMk cId="2564059857" sldId="346"/>
            <ac:picMk id="3078" creationId="{A5475FC7-FED4-ECC1-5B26-55173B27E3E4}"/>
          </ac:picMkLst>
        </pc:picChg>
        <pc:picChg chg="add del mod">
          <ac:chgData name="Pat Peak" userId="5eae8d7b2431212c" providerId="LiveId" clId="{B77A8202-29F5-454A-B83F-8812D8008096}" dt="2024-08-20T03:17:08.905" v="6494" actId="478"/>
          <ac:picMkLst>
            <pc:docMk/>
            <pc:sldMk cId="2564059857" sldId="346"/>
            <ac:picMk id="3080" creationId="{6581A2A4-5307-CF1C-D133-1EBF71F49B2A}"/>
          </ac:picMkLst>
        </pc:picChg>
        <pc:picChg chg="add del mod">
          <ac:chgData name="Pat Peak" userId="5eae8d7b2431212c" providerId="LiveId" clId="{B77A8202-29F5-454A-B83F-8812D8008096}" dt="2024-08-20T03:22:59.878" v="6504" actId="478"/>
          <ac:picMkLst>
            <pc:docMk/>
            <pc:sldMk cId="2564059857" sldId="346"/>
            <ac:picMk id="3082" creationId="{1DAEB323-9118-38D6-E7C5-622692E77305}"/>
          </ac:picMkLst>
        </pc:picChg>
      </pc:sldChg>
      <pc:sldChg chg="delSp modSp add">
        <pc:chgData name="Pat Peak" userId="5eae8d7b2431212c" providerId="LiveId" clId="{B77A8202-29F5-454A-B83F-8812D8008096}" dt="2024-08-20T03:22:48.876" v="6503" actId="1076"/>
        <pc:sldMkLst>
          <pc:docMk/>
          <pc:sldMk cId="11823309" sldId="347"/>
        </pc:sldMkLst>
        <pc:picChg chg="del">
          <ac:chgData name="Pat Peak" userId="5eae8d7b2431212c" providerId="LiveId" clId="{B77A8202-29F5-454A-B83F-8812D8008096}" dt="2024-08-20T03:22:38.318" v="6500" actId="478"/>
          <ac:picMkLst>
            <pc:docMk/>
            <pc:sldMk cId="11823309" sldId="347"/>
            <ac:picMk id="3078" creationId="{A5475FC7-FED4-ECC1-5B26-55173B27E3E4}"/>
          </ac:picMkLst>
        </pc:picChg>
        <pc:picChg chg="mod">
          <ac:chgData name="Pat Peak" userId="5eae8d7b2431212c" providerId="LiveId" clId="{B77A8202-29F5-454A-B83F-8812D8008096}" dt="2024-08-20T03:22:48.876" v="6503" actId="1076"/>
          <ac:picMkLst>
            <pc:docMk/>
            <pc:sldMk cId="11823309" sldId="347"/>
            <ac:picMk id="3082" creationId="{1DAEB323-9118-38D6-E7C5-622692E77305}"/>
          </ac:picMkLst>
        </pc:picChg>
      </pc:sldChg>
      <pc:sldChg chg="addSp delSp modSp add mod">
        <pc:chgData name="Pat Peak" userId="5eae8d7b2431212c" providerId="LiveId" clId="{B77A8202-29F5-454A-B83F-8812D8008096}" dt="2024-08-20T19:04:32.837" v="6510" actId="1076"/>
        <pc:sldMkLst>
          <pc:docMk/>
          <pc:sldMk cId="1381871200" sldId="348"/>
        </pc:sldMkLst>
        <pc:picChg chg="add mod">
          <ac:chgData name="Pat Peak" userId="5eae8d7b2431212c" providerId="LiveId" clId="{B77A8202-29F5-454A-B83F-8812D8008096}" dt="2024-08-20T19:04:32.837" v="6510" actId="1076"/>
          <ac:picMkLst>
            <pc:docMk/>
            <pc:sldMk cId="1381871200" sldId="348"/>
            <ac:picMk id="5" creationId="{A98EECB2-A78A-BBBE-CED1-E329A58DCF30}"/>
          </ac:picMkLst>
        </pc:picChg>
        <pc:picChg chg="del">
          <ac:chgData name="Pat Peak" userId="5eae8d7b2431212c" providerId="LiveId" clId="{B77A8202-29F5-454A-B83F-8812D8008096}" dt="2024-08-20T19:04:19.571" v="6508" actId="478"/>
          <ac:picMkLst>
            <pc:docMk/>
            <pc:sldMk cId="1381871200" sldId="348"/>
            <ac:picMk id="6" creationId="{0F0A2F27-E0DB-85F7-1DDD-34B2811D5AE0}"/>
          </ac:picMkLst>
        </pc:picChg>
      </pc:sldChg>
      <pc:sldChg chg="addSp delSp modSp add mod">
        <pc:chgData name="Pat Peak" userId="5eae8d7b2431212c" providerId="LiveId" clId="{B77A8202-29F5-454A-B83F-8812D8008096}" dt="2024-08-21T20:16:36.227" v="6535" actId="1076"/>
        <pc:sldMkLst>
          <pc:docMk/>
          <pc:sldMk cId="1846815436" sldId="349"/>
        </pc:sldMkLst>
        <pc:spChg chg="del mod">
          <ac:chgData name="Pat Peak" userId="5eae8d7b2431212c" providerId="LiveId" clId="{B77A8202-29F5-454A-B83F-8812D8008096}" dt="2024-08-21T20:14:04.195" v="6525"/>
          <ac:spMkLst>
            <pc:docMk/>
            <pc:sldMk cId="1846815436" sldId="349"/>
            <ac:spMk id="3" creationId="{B0AAF461-2DC1-8E16-9A98-52C94547314B}"/>
          </ac:spMkLst>
        </pc:spChg>
        <pc:spChg chg="add del mod">
          <ac:chgData name="Pat Peak" userId="5eae8d7b2431212c" providerId="LiveId" clId="{B77A8202-29F5-454A-B83F-8812D8008096}" dt="2024-08-21T20:16:22.918" v="6531"/>
          <ac:spMkLst>
            <pc:docMk/>
            <pc:sldMk cId="1846815436" sldId="349"/>
            <ac:spMk id="4" creationId="{7CC6349D-64D3-09BC-0E05-B6F1CE320E99}"/>
          </ac:spMkLst>
        </pc:spChg>
        <pc:picChg chg="add del mod">
          <ac:chgData name="Pat Peak" userId="5eae8d7b2431212c" providerId="LiveId" clId="{B77A8202-29F5-454A-B83F-8812D8008096}" dt="2024-08-21T20:16:16.997" v="6530" actId="478"/>
          <ac:picMkLst>
            <pc:docMk/>
            <pc:sldMk cId="1846815436" sldId="349"/>
            <ac:picMk id="1026" creationId="{A9FFA02E-2BA9-7661-BBAE-D112C4BD5129}"/>
          </ac:picMkLst>
        </pc:picChg>
        <pc:picChg chg="add mod">
          <ac:chgData name="Pat Peak" userId="5eae8d7b2431212c" providerId="LiveId" clId="{B77A8202-29F5-454A-B83F-8812D8008096}" dt="2024-08-21T20:16:36.227" v="6535" actId="1076"/>
          <ac:picMkLst>
            <pc:docMk/>
            <pc:sldMk cId="1846815436" sldId="349"/>
            <ac:picMk id="1028" creationId="{D701B5B1-0786-426F-F14A-EAC02015426C}"/>
          </ac:picMkLst>
        </pc:picChg>
      </pc:sldChg>
      <pc:sldChg chg="addSp delSp modSp add mod">
        <pc:chgData name="Pat Peak" userId="5eae8d7b2431212c" providerId="LiveId" clId="{B77A8202-29F5-454A-B83F-8812D8008096}" dt="2024-09-04T03:38:58.847" v="6553" actId="1076"/>
        <pc:sldMkLst>
          <pc:docMk/>
          <pc:sldMk cId="793842345" sldId="350"/>
        </pc:sldMkLst>
        <pc:spChg chg="del mod">
          <ac:chgData name="Pat Peak" userId="5eae8d7b2431212c" providerId="LiveId" clId="{B77A8202-29F5-454A-B83F-8812D8008096}" dt="2024-09-04T03:36:10.519" v="6540"/>
          <ac:spMkLst>
            <pc:docMk/>
            <pc:sldMk cId="793842345" sldId="350"/>
            <ac:spMk id="3" creationId="{19FF3DEB-5986-10B0-1FA7-07A33091DF9C}"/>
          </ac:spMkLst>
        </pc:spChg>
        <pc:spChg chg="add del mod">
          <ac:chgData name="Pat Peak" userId="5eae8d7b2431212c" providerId="LiveId" clId="{B77A8202-29F5-454A-B83F-8812D8008096}" dt="2024-09-04T03:38:47.163" v="6549"/>
          <ac:spMkLst>
            <pc:docMk/>
            <pc:sldMk cId="793842345" sldId="350"/>
            <ac:spMk id="4" creationId="{D10D861A-0B77-3620-BFEA-368A13E228F9}"/>
          </ac:spMkLst>
        </pc:spChg>
        <pc:picChg chg="add del mod">
          <ac:chgData name="Pat Peak" userId="5eae8d7b2431212c" providerId="LiveId" clId="{B77A8202-29F5-454A-B83F-8812D8008096}" dt="2024-09-04T03:38:42.092" v="6548" actId="478"/>
          <ac:picMkLst>
            <pc:docMk/>
            <pc:sldMk cId="793842345" sldId="350"/>
            <ac:picMk id="1026" creationId="{3DBF1EF0-2033-B938-05E0-3AD102080539}"/>
          </ac:picMkLst>
        </pc:picChg>
        <pc:picChg chg="add mod">
          <ac:chgData name="Pat Peak" userId="5eae8d7b2431212c" providerId="LiveId" clId="{B77A8202-29F5-454A-B83F-8812D8008096}" dt="2024-09-04T03:38:58.847" v="6553" actId="1076"/>
          <ac:picMkLst>
            <pc:docMk/>
            <pc:sldMk cId="793842345" sldId="350"/>
            <ac:picMk id="1028" creationId="{57988FF7-DB3C-2EC6-5B59-46DA55161130}"/>
          </ac:picMkLst>
        </pc:picChg>
        <pc:picChg chg="add mod">
          <ac:chgData name="Pat Peak" userId="5eae8d7b2431212c" providerId="LiveId" clId="{B77A8202-29F5-454A-B83F-8812D8008096}" dt="2024-09-04T03:38:55.423" v="6552" actId="1076"/>
          <ac:picMkLst>
            <pc:docMk/>
            <pc:sldMk cId="793842345" sldId="350"/>
            <ac:picMk id="1030" creationId="{8E5F34B2-5EBB-245D-2F42-0CAAC730B012}"/>
          </ac:picMkLst>
        </pc:picChg>
      </pc:sldChg>
      <pc:sldMasterChg chg="modTransition">
        <pc:chgData name="Pat Peak" userId="5eae8d7b2431212c" providerId="LiveId" clId="{B77A8202-29F5-454A-B83F-8812D8008096}" dt="2024-07-30T19:22:09.374" v="1989"/>
        <pc:sldMasterMkLst>
          <pc:docMk/>
          <pc:sldMasterMk cId="2995236754" sldId="2147483826"/>
        </pc:sldMasterMkLst>
      </pc:sldMasterChg>
      <pc:sldMasterChg chg="modTransition">
        <pc:chgData name="Pat Peak" userId="5eae8d7b2431212c" providerId="LiveId" clId="{B77A8202-29F5-454A-B83F-8812D8008096}" dt="2024-07-30T19:22:13.711" v="1990"/>
        <pc:sldMasterMkLst>
          <pc:docMk/>
          <pc:sldMasterMk cId="3767078199" sldId="2147483826"/>
        </pc:sldMasterMkLst>
      </pc:sldMasterChg>
      <pc:sldMasterChg chg="modTransition">
        <pc:chgData name="Pat Peak" userId="5eae8d7b2431212c" providerId="LiveId" clId="{B77A8202-29F5-454A-B83F-8812D8008096}" dt="2024-07-30T20:28:11.397" v="3596"/>
        <pc:sldMasterMkLst>
          <pc:docMk/>
          <pc:sldMasterMk cId="2481995640" sldId="2147483843"/>
        </pc:sldMasterMkLst>
      </pc:sldMasterChg>
      <pc:sldMasterChg chg="modTransition">
        <pc:chgData name="Pat Peak" userId="5eae8d7b2431212c" providerId="LiveId" clId="{B77A8202-29F5-454A-B83F-8812D8008096}" dt="2024-07-30T20:32:19.589" v="3621"/>
        <pc:sldMasterMkLst>
          <pc:docMk/>
          <pc:sldMasterMk cId="3325820400" sldId="2147483860"/>
        </pc:sldMasterMkLst>
      </pc:sldMasterChg>
      <pc:sldMasterChg chg="modTransition">
        <pc:chgData name="Pat Peak" userId="5eae8d7b2431212c" providerId="LiveId" clId="{B77A8202-29F5-454A-B83F-8812D8008096}" dt="2024-07-30T20:32:25.109" v="3622"/>
        <pc:sldMasterMkLst>
          <pc:docMk/>
          <pc:sldMasterMk cId="2895435244" sldId="2147483877"/>
        </pc:sldMasterMkLst>
      </pc:sldMasterChg>
      <pc:sldMasterChg chg="modTransition">
        <pc:chgData name="Pat Peak" userId="5eae8d7b2431212c" providerId="LiveId" clId="{B77A8202-29F5-454A-B83F-8812D8008096}" dt="2024-07-30T20:32:41.702" v="3628"/>
        <pc:sldMasterMkLst>
          <pc:docMk/>
          <pc:sldMasterMk cId="631754748" sldId="2147483889"/>
        </pc:sldMasterMkLst>
      </pc:sldMasterChg>
      <pc:sldMasterChg chg="modTransition">
        <pc:chgData name="Pat Peak" userId="5eae8d7b2431212c" providerId="LiveId" clId="{B77A8202-29F5-454A-B83F-8812D8008096}" dt="2024-07-30T20:32:51.229" v="3632"/>
        <pc:sldMasterMkLst>
          <pc:docMk/>
          <pc:sldMasterMk cId="549526171" sldId="2147483901"/>
        </pc:sldMasterMkLst>
      </pc:sldMasterChg>
      <pc:sldMasterChg chg="modTransition">
        <pc:chgData name="Pat Peak" userId="5eae8d7b2431212c" providerId="LiveId" clId="{B77A8202-29F5-454A-B83F-8812D8008096}" dt="2024-07-30T20:33:27.341" v="3636"/>
        <pc:sldMasterMkLst>
          <pc:docMk/>
          <pc:sldMasterMk cId="2859705485" sldId="2147483913"/>
        </pc:sldMasterMkLst>
      </pc:sldMasterChg>
      <pc:sldMasterChg chg="modTransition">
        <pc:chgData name="Pat Peak" userId="5eae8d7b2431212c" providerId="LiveId" clId="{B77A8202-29F5-454A-B83F-8812D8008096}" dt="2024-07-30T20:40:29.575" v="3699"/>
        <pc:sldMasterMkLst>
          <pc:docMk/>
          <pc:sldMasterMk cId="685606836" sldId="2147483930"/>
        </pc:sldMasterMkLst>
      </pc:sldMasterChg>
      <pc:sldMasterChg chg="modTransition">
        <pc:chgData name="Pat Peak" userId="5eae8d7b2431212c" providerId="LiveId" clId="{B77A8202-29F5-454A-B83F-8812D8008096}" dt="2024-07-30T20:41:03.783" v="3733"/>
        <pc:sldMasterMkLst>
          <pc:docMk/>
          <pc:sldMasterMk cId="2028977605" sldId="2147483947"/>
        </pc:sldMasterMkLst>
      </pc:sldMasterChg>
      <pc:sldMasterChg chg="modTransition">
        <pc:chgData name="Pat Peak" userId="5eae8d7b2431212c" providerId="LiveId" clId="{B77A8202-29F5-454A-B83F-8812D8008096}" dt="2024-07-30T20:40:50.179" v="3732"/>
        <pc:sldMasterMkLst>
          <pc:docMk/>
          <pc:sldMasterMk cId="3961266726" sldId="2147483947"/>
        </pc:sldMasterMkLst>
      </pc:sldMasterChg>
      <pc:sldMasterChg chg="modTransition">
        <pc:chgData name="Pat Peak" userId="5eae8d7b2431212c" providerId="LiveId" clId="{B77A8202-29F5-454A-B83F-8812D8008096}" dt="2024-07-30T20:40:48.931" v="3730"/>
        <pc:sldMasterMkLst>
          <pc:docMk/>
          <pc:sldMasterMk cId="1917423283" sldId="2147483959"/>
        </pc:sldMasterMkLst>
      </pc:sldMasterChg>
      <pc:sldMasterChg chg="modTransition">
        <pc:chgData name="Pat Peak" userId="5eae8d7b2431212c" providerId="LiveId" clId="{B77A8202-29F5-454A-B83F-8812D8008096}" dt="2024-07-30T20:41:50.662" v="3740"/>
        <pc:sldMasterMkLst>
          <pc:docMk/>
          <pc:sldMasterMk cId="3853833472" sldId="2147483965"/>
        </pc:sldMasterMkLst>
      </pc:sldMasterChg>
      <pc:sldMasterChg chg="modTransition">
        <pc:chgData name="Pat Peak" userId="5eae8d7b2431212c" providerId="LiveId" clId="{B77A8202-29F5-454A-B83F-8812D8008096}" dt="2024-07-30T20:43:47.472" v="3763"/>
        <pc:sldMasterMkLst>
          <pc:docMk/>
          <pc:sldMasterMk cId="1911108966" sldId="2147483977"/>
        </pc:sldMasterMkLst>
      </pc:sldMasterChg>
      <pc:sldMasterChg chg="modTransition">
        <pc:chgData name="Pat Peak" userId="5eae8d7b2431212c" providerId="LiveId" clId="{B77A8202-29F5-454A-B83F-8812D8008096}" dt="2024-07-30T20:43:55.705" v="3771"/>
        <pc:sldMasterMkLst>
          <pc:docMk/>
          <pc:sldMasterMk cId="475852282" sldId="2147483995"/>
        </pc:sldMasterMkLst>
      </pc:sldMasterChg>
      <pc:sldMasterChg chg="modTransition">
        <pc:chgData name="Pat Peak" userId="5eae8d7b2431212c" providerId="LiveId" clId="{B77A8202-29F5-454A-B83F-8812D8008096}" dt="2024-07-30T20:44:19.720" v="3779"/>
        <pc:sldMasterMkLst>
          <pc:docMk/>
          <pc:sldMasterMk cId="779421040" sldId="2147484007"/>
        </pc:sldMasterMkLst>
      </pc:sldMasterChg>
      <pc:sldMasterChg chg="modTransition">
        <pc:chgData name="Pat Peak" userId="5eae8d7b2431212c" providerId="LiveId" clId="{B77A8202-29F5-454A-B83F-8812D8008096}" dt="2024-08-06T02:48:24.203" v="5460"/>
        <pc:sldMasterMkLst>
          <pc:docMk/>
          <pc:sldMasterMk cId="469663794" sldId="2147484024"/>
        </pc:sldMasterMkLst>
      </pc:sldMasterChg>
      <pc:sldMasterChg chg="modTransition">
        <pc:chgData name="Pat Peak" userId="5eae8d7b2431212c" providerId="LiveId" clId="{B77A8202-29F5-454A-B83F-8812D8008096}" dt="2024-09-04T03:39:39.088" v="6555"/>
        <pc:sldMasterMkLst>
          <pc:docMk/>
          <pc:sldMasterMk cId="2016647609" sldId="2147484024"/>
        </pc:sldMasterMkLst>
      </pc:sldMasterChg>
      <pc:sldMasterChg chg="modTransition">
        <pc:chgData name="Pat Peak" userId="5eae8d7b2431212c" providerId="LiveId" clId="{B77A8202-29F5-454A-B83F-8812D8008096}" dt="2024-08-06T02:48:23.406" v="5458"/>
        <pc:sldMasterMkLst>
          <pc:docMk/>
          <pc:sldMasterMk cId="1255286242" sldId="2147484036"/>
        </pc:sldMasterMkLst>
      </pc:sldMasterChg>
      <pc:sldMasterChg chg="modTransition">
        <pc:chgData name="Pat Peak" userId="5eae8d7b2431212c" providerId="LiveId" clId="{B77A8202-29F5-454A-B83F-8812D8008096}" dt="2024-09-04T03:39:51.696" v="6556"/>
        <pc:sldMasterMkLst>
          <pc:docMk/>
          <pc:sldMasterMk cId="3394292261" sldId="2147484041"/>
        </pc:sldMasterMkLst>
      </pc:sldMasterChg>
      <pc:sldMasterChg chg="modTransition">
        <pc:chgData name="Pat Peak" userId="5eae8d7b2431212c" providerId="LiveId" clId="{B77A8202-29F5-454A-B83F-8812D8008096}" dt="2024-09-04T03:40:07.034" v="6563"/>
        <pc:sldMasterMkLst>
          <pc:docMk/>
          <pc:sldMasterMk cId="51504548" sldId="2147484053"/>
        </pc:sldMasterMkLst>
      </pc:sldMasterChg>
      <pc:sldMasterChg chg="modTransition">
        <pc:chgData name="Pat Peak" userId="5eae8d7b2431212c" providerId="LiveId" clId="{B77A8202-29F5-454A-B83F-8812D8008096}" dt="2024-08-06T02:47:48.255" v="5449"/>
        <pc:sldMasterMkLst>
          <pc:docMk/>
          <pc:sldMasterMk cId="2567201950" sldId="2147484053"/>
        </pc:sldMasterMkLst>
      </pc:sldMasterChg>
      <pc:sldMasterChg chg="modTransition">
        <pc:chgData name="Pat Peak" userId="5eae8d7b2431212c" providerId="LiveId" clId="{B77A8202-29F5-454A-B83F-8812D8008096}" dt="2024-08-06T02:47:46.790" v="5446"/>
        <pc:sldMasterMkLst>
          <pc:docMk/>
          <pc:sldMasterMk cId="732015747" sldId="2147484065"/>
        </pc:sldMasterMkLst>
      </pc:sldMasterChg>
      <pc:sldMasterChg chg="modTransition">
        <pc:chgData name="Pat Peak" userId="5eae8d7b2431212c" providerId="LiveId" clId="{B77A8202-29F5-454A-B83F-8812D8008096}" dt="2024-09-04T03:53:56.238" v="6595"/>
        <pc:sldMasterMkLst>
          <pc:docMk/>
          <pc:sldMasterMk cId="3703123459" sldId="2147484065"/>
        </pc:sldMasterMkLst>
      </pc:sldMasterChg>
      <pc:sldMasterChg chg="modTransition">
        <pc:chgData name="Pat Peak" userId="5eae8d7b2431212c" providerId="LiveId" clId="{B77A8202-29F5-454A-B83F-8812D8008096}" dt="2024-09-04T03:53:54.182" v="6593"/>
        <pc:sldMasterMkLst>
          <pc:docMk/>
          <pc:sldMasterMk cId="1954933194" sldId="2147484077"/>
        </pc:sldMasterMkLst>
      </pc:sldMasterChg>
      <pc:sldMasterChg chg="modTransition">
        <pc:chgData name="Pat Peak" userId="5eae8d7b2431212c" providerId="LiveId" clId="{B77A8202-29F5-454A-B83F-8812D8008096}" dt="2024-09-04T03:53:53.374" v="6592"/>
        <pc:sldMasterMkLst>
          <pc:docMk/>
          <pc:sldMasterMk cId="2877510354" sldId="2147484089"/>
        </pc:sldMasterMkLst>
      </pc:sldMasterChg>
    </pc:docChg>
  </pc:docChgLst>
  <pc:docChgLst>
    <pc:chgData name="Pat Peak" userId="5eae8d7b2431212c" providerId="LiveId" clId="{81BFA60B-3239-4CCF-9794-E7F730C0332F}"/>
    <pc:docChg chg="undo custSel addSld delSld modSld sldOrd modMainMaster">
      <pc:chgData name="Pat Peak" userId="5eae8d7b2431212c" providerId="LiveId" clId="{81BFA60B-3239-4CCF-9794-E7F730C0332F}" dt="2024-01-17T03:21:30.307" v="1777" actId="1076"/>
      <pc:docMkLst>
        <pc:docMk/>
      </pc:docMkLst>
      <pc:sldChg chg="addSp delSp modSp mod setBg addAnim delAnim setClrOvrMap delDesignElem">
        <pc:chgData name="Pat Peak" userId="5eae8d7b2431212c" providerId="LiveId" clId="{81BFA60B-3239-4CCF-9794-E7F730C0332F}" dt="2024-01-17T03:18:55.180" v="1769" actId="1076"/>
        <pc:sldMkLst>
          <pc:docMk/>
          <pc:sldMk cId="1082871649" sldId="279"/>
        </pc:sldMkLst>
        <pc:spChg chg="mod">
          <ac:chgData name="Pat Peak" userId="5eae8d7b2431212c" providerId="LiveId" clId="{81BFA60B-3239-4CCF-9794-E7F730C0332F}" dt="2024-01-17T03:18:55.180" v="1769" actId="1076"/>
          <ac:spMkLst>
            <pc:docMk/>
            <pc:sldMk cId="1082871649" sldId="279"/>
            <ac:spMk id="2" creationId="{00000000-0000-0000-0000-000000000000}"/>
          </ac:spMkLst>
        </pc:spChg>
        <pc:spChg chg="mod">
          <ac:chgData name="Pat Peak" userId="5eae8d7b2431212c" providerId="LiveId" clId="{81BFA60B-3239-4CCF-9794-E7F730C0332F}" dt="2024-01-17T03:18:20.836" v="1767" actId="27636"/>
          <ac:spMkLst>
            <pc:docMk/>
            <pc:sldMk cId="1082871649" sldId="279"/>
            <ac:spMk id="3" creationId="{00000000-0000-0000-0000-000000000000}"/>
          </ac:spMkLst>
        </pc:spChg>
        <pc:spChg chg="add del">
          <ac:chgData name="Pat Peak" userId="5eae8d7b2431212c" providerId="LiveId" clId="{81BFA60B-3239-4CCF-9794-E7F730C0332F}" dt="2024-01-17T02:20:15.593" v="1663" actId="26606"/>
          <ac:spMkLst>
            <pc:docMk/>
            <pc:sldMk cId="1082871649" sldId="279"/>
            <ac:spMk id="6" creationId="{279CAF82-0ECF-42BE-8F37-F71941E5D410}"/>
          </ac:spMkLst>
        </pc:spChg>
        <pc:spChg chg="add del">
          <ac:chgData name="Pat Peak" userId="5eae8d7b2431212c" providerId="LiveId" clId="{81BFA60B-3239-4CCF-9794-E7F730C0332F}" dt="2024-01-17T02:20:15.593" v="1663" actId="26606"/>
          <ac:spMkLst>
            <pc:docMk/>
            <pc:sldMk cId="1082871649" sldId="279"/>
            <ac:spMk id="7" creationId="{14A1FA07-A873-4AB3-8D01-CFEEEA8CA495}"/>
          </ac:spMkLst>
        </pc:spChg>
        <pc:spChg chg="add del">
          <ac:chgData name="Pat Peak" userId="5eae8d7b2431212c" providerId="LiveId" clId="{81BFA60B-3239-4CCF-9794-E7F730C0332F}" dt="2024-01-17T02:20:15.593" v="1663" actId="26606"/>
          <ac:spMkLst>
            <pc:docMk/>
            <pc:sldMk cId="1082871649" sldId="279"/>
            <ac:spMk id="8" creationId="{489B7BFD-8F45-4093-AD9C-91B15B0503D9}"/>
          </ac:spMkLst>
        </pc:spChg>
        <pc:spChg chg="add del">
          <ac:chgData name="Pat Peak" userId="5eae8d7b2431212c" providerId="LiveId" clId="{81BFA60B-3239-4CCF-9794-E7F730C0332F}" dt="2024-01-17T02:17:03.952" v="1642" actId="26606"/>
          <ac:spMkLst>
            <pc:docMk/>
            <pc:sldMk cId="1082871649" sldId="279"/>
            <ac:spMk id="9" creationId="{4F6621CF-F493-40D5-98AE-24A9D3AD43C4}"/>
          </ac:spMkLst>
        </pc:spChg>
        <pc:spChg chg="add del">
          <ac:chgData name="Pat Peak" userId="5eae8d7b2431212c" providerId="LiveId" clId="{81BFA60B-3239-4CCF-9794-E7F730C0332F}" dt="2024-01-17T02:20:15.593" v="1663" actId="26606"/>
          <ac:spMkLst>
            <pc:docMk/>
            <pc:sldMk cId="1082871649" sldId="279"/>
            <ac:spMk id="10" creationId="{D9DFE8A5-DCEC-4A43-B613-D62AC8C5734F}"/>
          </ac:spMkLst>
        </pc:spChg>
        <pc:spChg chg="add del">
          <ac:chgData name="Pat Peak" userId="5eae8d7b2431212c" providerId="LiveId" clId="{81BFA60B-3239-4CCF-9794-E7F730C0332F}" dt="2024-01-17T02:17:03.952" v="1642" actId="26606"/>
          <ac:spMkLst>
            <pc:docMk/>
            <pc:sldMk cId="1082871649" sldId="279"/>
            <ac:spMk id="11" creationId="{CADEE02A-D296-42EA-88F5-7803F69CEE29}"/>
          </ac:spMkLst>
        </pc:spChg>
        <pc:spChg chg="add del">
          <ac:chgData name="Pat Peak" userId="5eae8d7b2431212c" providerId="LiveId" clId="{81BFA60B-3239-4CCF-9794-E7F730C0332F}" dt="2024-01-17T02:20:15.593" v="1663" actId="26606"/>
          <ac:spMkLst>
            <pc:docMk/>
            <pc:sldMk cId="1082871649" sldId="279"/>
            <ac:spMk id="12" creationId="{5608F6B8-DDC9-422E-B241-3222341D709C}"/>
          </ac:spMkLst>
        </pc:spChg>
        <pc:spChg chg="add del">
          <ac:chgData name="Pat Peak" userId="5eae8d7b2431212c" providerId="LiveId" clId="{81BFA60B-3239-4CCF-9794-E7F730C0332F}" dt="2024-01-17T02:20:15.593" v="1663" actId="26606"/>
          <ac:spMkLst>
            <pc:docMk/>
            <pc:sldMk cId="1082871649" sldId="279"/>
            <ac:spMk id="13" creationId="{E16C8D8F-10E9-4498-ABDB-0F923F8B6837}"/>
          </ac:spMkLst>
        </pc:spChg>
        <pc:spChg chg="add del">
          <ac:chgData name="Pat Peak" userId="5eae8d7b2431212c" providerId="LiveId" clId="{81BFA60B-3239-4CCF-9794-E7F730C0332F}" dt="2024-01-17T02:20:15.593" v="1663" actId="26606"/>
          <ac:spMkLst>
            <pc:docMk/>
            <pc:sldMk cId="1082871649" sldId="279"/>
            <ac:spMk id="14" creationId="{26B7664A-BE61-4A65-B937-A31E08B8B9AD}"/>
          </ac:spMkLst>
        </pc:spChg>
        <pc:spChg chg="add del">
          <ac:chgData name="Pat Peak" userId="5eae8d7b2431212c" providerId="LiveId" clId="{81BFA60B-3239-4CCF-9794-E7F730C0332F}" dt="2024-01-17T02:20:15.593" v="1663" actId="26606"/>
          <ac:spMkLst>
            <pc:docMk/>
            <pc:sldMk cId="1082871649" sldId="279"/>
            <ac:spMk id="15" creationId="{033BC44A-0661-43B4-9C14-FD5963C226AE}"/>
          </ac:spMkLst>
        </pc:spChg>
        <pc:spChg chg="add del">
          <ac:chgData name="Pat Peak" userId="5eae8d7b2431212c" providerId="LiveId" clId="{81BFA60B-3239-4CCF-9794-E7F730C0332F}" dt="2024-01-17T02:15:24.013" v="1611" actId="26606"/>
          <ac:spMkLst>
            <pc:docMk/>
            <pc:sldMk cId="1082871649" sldId="279"/>
            <ac:spMk id="16" creationId="{60D1173B-FBCA-4F2A-AB78-7DB51EC9572D}"/>
          </ac:spMkLst>
        </pc:spChg>
        <pc:spChg chg="add del">
          <ac:chgData name="Pat Peak" userId="5eae8d7b2431212c" providerId="LiveId" clId="{81BFA60B-3239-4CCF-9794-E7F730C0332F}" dt="2024-01-17T02:20:15.593" v="1663" actId="26606"/>
          <ac:spMkLst>
            <pc:docMk/>
            <pc:sldMk cId="1082871649" sldId="279"/>
            <ac:spMk id="17" creationId="{331C48F7-8F88-43DC-B1A6-2967CF5AFFE4}"/>
          </ac:spMkLst>
        </pc:spChg>
        <pc:spChg chg="add del">
          <ac:chgData name="Pat Peak" userId="5eae8d7b2431212c" providerId="LiveId" clId="{81BFA60B-3239-4CCF-9794-E7F730C0332F}" dt="2024-01-17T02:15:24.013" v="1611" actId="26606"/>
          <ac:spMkLst>
            <pc:docMk/>
            <pc:sldMk cId="1082871649" sldId="279"/>
            <ac:spMk id="18" creationId="{0B08DCF8-02FA-4015-A96A-7F8A89EBCC49}"/>
          </ac:spMkLst>
        </pc:spChg>
        <pc:spChg chg="add del">
          <ac:chgData name="Pat Peak" userId="5eae8d7b2431212c" providerId="LiveId" clId="{81BFA60B-3239-4CCF-9794-E7F730C0332F}" dt="2024-01-17T02:20:15.593" v="1663" actId="26606"/>
          <ac:spMkLst>
            <pc:docMk/>
            <pc:sldMk cId="1082871649" sldId="279"/>
            <ac:spMk id="22" creationId="{1E5A83E3-8A11-4492-BB6E-F5F2240316FB}"/>
          </ac:spMkLst>
        </pc:spChg>
        <pc:spChg chg="add del">
          <ac:chgData name="Pat Peak" userId="5eae8d7b2431212c" providerId="LiveId" clId="{81BFA60B-3239-4CCF-9794-E7F730C0332F}" dt="2024-01-17T02:15:51.078" v="1613" actId="26606"/>
          <ac:spMkLst>
            <pc:docMk/>
            <pc:sldMk cId="1082871649" sldId="279"/>
            <ac:spMk id="30" creationId="{65513E21-21B0-48DB-8CF1-35E43B33A477}"/>
          </ac:spMkLst>
        </pc:spChg>
        <pc:spChg chg="add del">
          <ac:chgData name="Pat Peak" userId="5eae8d7b2431212c" providerId="LiveId" clId="{81BFA60B-3239-4CCF-9794-E7F730C0332F}" dt="2024-01-17T02:17:02.845" v="1641" actId="26606"/>
          <ac:spMkLst>
            <pc:docMk/>
            <pc:sldMk cId="1082871649" sldId="279"/>
            <ac:spMk id="33" creationId="{8175EAF0-48CE-49F4-B56C-B82955AA63FF}"/>
          </ac:spMkLst>
        </pc:spChg>
        <pc:spChg chg="add del">
          <ac:chgData name="Pat Peak" userId="5eae8d7b2431212c" providerId="LiveId" clId="{81BFA60B-3239-4CCF-9794-E7F730C0332F}" dt="2024-01-17T02:17:02.845" v="1641" actId="26606"/>
          <ac:spMkLst>
            <pc:docMk/>
            <pc:sldMk cId="1082871649" sldId="279"/>
            <ac:spMk id="34" creationId="{F4C9E375-D6B0-462B-82F1-D3EC62906765}"/>
          </ac:spMkLst>
        </pc:spChg>
        <pc:grpChg chg="add del">
          <ac:chgData name="Pat Peak" userId="5eae8d7b2431212c" providerId="LiveId" clId="{81BFA60B-3239-4CCF-9794-E7F730C0332F}" dt="2024-01-17T02:20:15.593" v="1663" actId="26606"/>
          <ac:grpSpMkLst>
            <pc:docMk/>
            <pc:sldMk cId="1082871649" sldId="279"/>
            <ac:grpSpMk id="19" creationId="{FB9739EB-7F66-433D-841F-AB3CD18700B7}"/>
          </ac:grpSpMkLst>
        </pc:grpChg>
        <pc:grpChg chg="add del">
          <ac:chgData name="Pat Peak" userId="5eae8d7b2431212c" providerId="LiveId" clId="{81BFA60B-3239-4CCF-9794-E7F730C0332F}" dt="2024-01-17T02:15:24.013" v="1611" actId="26606"/>
          <ac:grpSpMkLst>
            <pc:docMk/>
            <pc:sldMk cId="1082871649" sldId="279"/>
            <ac:grpSpMk id="20" creationId="{72EFD7EB-F887-4187-BD35-2F6584E9E0D1}"/>
          </ac:grpSpMkLst>
        </pc:grpChg>
        <pc:grpChg chg="add del">
          <ac:chgData name="Pat Peak" userId="5eae8d7b2431212c" providerId="LiveId" clId="{81BFA60B-3239-4CCF-9794-E7F730C0332F}" dt="2024-01-17T02:17:02.845" v="1641" actId="26606"/>
          <ac:grpSpMkLst>
            <pc:docMk/>
            <pc:sldMk cId="1082871649" sldId="279"/>
            <ac:grpSpMk id="35" creationId="{E2603107-74B9-41ED-A864-525D7D7047AD}"/>
          </ac:grpSpMkLst>
        </pc:grpChg>
        <pc:picChg chg="add del mod ord">
          <ac:chgData name="Pat Peak" userId="5eae8d7b2431212c" providerId="LiveId" clId="{81BFA60B-3239-4CCF-9794-E7F730C0332F}" dt="2024-01-17T02:17:03.952" v="1642" actId="26606"/>
          <ac:picMkLst>
            <pc:docMk/>
            <pc:sldMk cId="1082871649" sldId="279"/>
            <ac:picMk id="5" creationId="{643547C3-9918-DF48-F6F1-085CD1BE4153}"/>
          </ac:picMkLst>
        </pc:picChg>
        <pc:picChg chg="add del">
          <ac:chgData name="Pat Peak" userId="5eae8d7b2431212c" providerId="LiveId" clId="{81BFA60B-3239-4CCF-9794-E7F730C0332F}" dt="2024-01-17T02:15:24.013" v="1611" actId="26606"/>
          <ac:picMkLst>
            <pc:docMk/>
            <pc:sldMk cId="1082871649" sldId="279"/>
            <ac:picMk id="26" creationId="{971F6991-E635-48F8-9309-D5A5C1ECBF2A}"/>
          </ac:picMkLst>
        </pc:picChg>
        <pc:picChg chg="add del">
          <ac:chgData name="Pat Peak" userId="5eae8d7b2431212c" providerId="LiveId" clId="{81BFA60B-3239-4CCF-9794-E7F730C0332F}" dt="2024-01-17T02:17:02.845" v="1641" actId="26606"/>
          <ac:picMkLst>
            <pc:docMk/>
            <pc:sldMk cId="1082871649" sldId="279"/>
            <ac:picMk id="37" creationId="{0972F198-BBC2-4369-B014-8A6CC8F44973}"/>
          </ac:picMkLst>
        </pc:picChg>
        <pc:cxnChg chg="add del">
          <ac:chgData name="Pat Peak" userId="5eae8d7b2431212c" providerId="LiveId" clId="{81BFA60B-3239-4CCF-9794-E7F730C0332F}" dt="2024-01-17T02:15:24.013" v="1611" actId="26606"/>
          <ac:cxnSpMkLst>
            <pc:docMk/>
            <pc:sldMk cId="1082871649" sldId="279"/>
            <ac:cxnSpMk id="24" creationId="{480890EC-EC50-46D3-879E-63EDF4D06CE9}"/>
          </ac:cxnSpMkLst>
        </pc:cxnChg>
        <pc:cxnChg chg="add del">
          <ac:chgData name="Pat Peak" userId="5eae8d7b2431212c" providerId="LiveId" clId="{81BFA60B-3239-4CCF-9794-E7F730C0332F}" dt="2024-01-17T02:15:24.013" v="1611" actId="26606"/>
          <ac:cxnSpMkLst>
            <pc:docMk/>
            <pc:sldMk cId="1082871649" sldId="279"/>
            <ac:cxnSpMk id="28" creationId="{3ACF2F98-1DF0-4594-9502-F2B79E79578B}"/>
          </ac:cxnSpMkLst>
        </pc:cxnChg>
        <pc:cxnChg chg="add del">
          <ac:chgData name="Pat Peak" userId="5eae8d7b2431212c" providerId="LiveId" clId="{81BFA60B-3239-4CCF-9794-E7F730C0332F}" dt="2024-01-17T02:15:51.078" v="1613" actId="26606"/>
          <ac:cxnSpMkLst>
            <pc:docMk/>
            <pc:sldMk cId="1082871649" sldId="279"/>
            <ac:cxnSpMk id="31" creationId="{580B8A35-DEA7-4D43-9DF8-90B4681D0FAD}"/>
          </ac:cxnSpMkLst>
        </pc:cxnChg>
        <pc:cxnChg chg="add del">
          <ac:chgData name="Pat Peak" userId="5eae8d7b2431212c" providerId="LiveId" clId="{81BFA60B-3239-4CCF-9794-E7F730C0332F}" dt="2024-01-17T02:17:02.845" v="1641" actId="26606"/>
          <ac:cxnSpMkLst>
            <pc:docMk/>
            <pc:sldMk cId="1082871649" sldId="279"/>
            <ac:cxnSpMk id="36" creationId="{2B788CC7-8F6B-4224-89AE-39A6B06A873C}"/>
          </ac:cxnSpMkLst>
        </pc:cxnChg>
        <pc:cxnChg chg="add del">
          <ac:chgData name="Pat Peak" userId="5eae8d7b2431212c" providerId="LiveId" clId="{81BFA60B-3239-4CCF-9794-E7F730C0332F}" dt="2024-01-17T02:17:02.845" v="1641" actId="26606"/>
          <ac:cxnSpMkLst>
            <pc:docMk/>
            <pc:sldMk cId="1082871649" sldId="279"/>
            <ac:cxnSpMk id="38" creationId="{72B3B27E-140E-4C73-B427-1D8D6D6D7B26}"/>
          </ac:cxnSpMkLst>
        </pc:cxnChg>
      </pc:sldChg>
      <pc:sldChg chg="addSp delSp modSp mod setBg setClrOvrMap delDesignElem">
        <pc:chgData name="Pat Peak" userId="5eae8d7b2431212c" providerId="LiveId" clId="{81BFA60B-3239-4CCF-9794-E7F730C0332F}" dt="2024-01-17T03:19:31.447" v="1770" actId="1076"/>
        <pc:sldMkLst>
          <pc:docMk/>
          <pc:sldMk cId="1795219737" sldId="287"/>
        </pc:sldMkLst>
        <pc:spChg chg="mod">
          <ac:chgData name="Pat Peak" userId="5eae8d7b2431212c" providerId="LiveId" clId="{81BFA60B-3239-4CCF-9794-E7F730C0332F}" dt="2024-01-17T02:22:33.130" v="1711"/>
          <ac:spMkLst>
            <pc:docMk/>
            <pc:sldMk cId="1795219737" sldId="287"/>
            <ac:spMk id="13" creationId="{00000000-0000-0000-0000-000000000000}"/>
          </ac:spMkLst>
        </pc:spChg>
        <pc:spChg chg="add del mod">
          <ac:chgData name="Pat Peak" userId="5eae8d7b2431212c" providerId="LiveId" clId="{81BFA60B-3239-4CCF-9794-E7F730C0332F}" dt="2024-01-17T03:19:31.447" v="1770" actId="1076"/>
          <ac:spMkLst>
            <pc:docMk/>
            <pc:sldMk cId="1795219737" sldId="287"/>
            <ac:spMk id="14" creationId="{00000000-0000-0000-0000-000000000000}"/>
          </ac:spMkLst>
        </pc:spChg>
        <pc:spChg chg="add del">
          <ac:chgData name="Pat Peak" userId="5eae8d7b2431212c" providerId="LiveId" clId="{81BFA60B-3239-4CCF-9794-E7F730C0332F}" dt="2024-01-17T02:17:00.079" v="1638" actId="26606"/>
          <ac:spMkLst>
            <pc:docMk/>
            <pc:sldMk cId="1795219737" sldId="287"/>
            <ac:spMk id="20" creationId="{C6870151-9189-4C3A-8379-EF3D95827A0A}"/>
          </ac:spMkLst>
        </pc:spChg>
        <pc:spChg chg="add del">
          <ac:chgData name="Pat Peak" userId="5eae8d7b2431212c" providerId="LiveId" clId="{81BFA60B-3239-4CCF-9794-E7F730C0332F}" dt="2024-01-17T02:17:00.079" v="1638" actId="26606"/>
          <ac:spMkLst>
            <pc:docMk/>
            <pc:sldMk cId="1795219737" sldId="287"/>
            <ac:spMk id="22" creationId="{123EA69C-102A-4DD0-9547-05DCD271D159}"/>
          </ac:spMkLst>
        </pc:spChg>
        <pc:spChg chg="add del">
          <ac:chgData name="Pat Peak" userId="5eae8d7b2431212c" providerId="LiveId" clId="{81BFA60B-3239-4CCF-9794-E7F730C0332F}" dt="2024-01-17T02:17:00.079" v="1638" actId="26606"/>
          <ac:spMkLst>
            <pc:docMk/>
            <pc:sldMk cId="1795219737" sldId="287"/>
            <ac:spMk id="24" creationId="{6A862265-5CA3-4C40-8582-7534C3B03C2A}"/>
          </ac:spMkLst>
        </pc:spChg>
        <pc:spChg chg="add del">
          <ac:chgData name="Pat Peak" userId="5eae8d7b2431212c" providerId="LiveId" clId="{81BFA60B-3239-4CCF-9794-E7F730C0332F}" dt="2024-01-17T02:17:00.079" v="1638" actId="26606"/>
          <ac:spMkLst>
            <pc:docMk/>
            <pc:sldMk cId="1795219737" sldId="287"/>
            <ac:spMk id="26" creationId="{600EF80B-0391-4082-9AF5-F15B091B4CE9}"/>
          </ac:spMkLst>
        </pc:spChg>
        <pc:spChg chg="add del">
          <ac:chgData name="Pat Peak" userId="5eae8d7b2431212c" providerId="LiveId" clId="{81BFA60B-3239-4CCF-9794-E7F730C0332F}" dt="2024-01-17T02:17:00.079" v="1638" actId="26606"/>
          <ac:spMkLst>
            <pc:docMk/>
            <pc:sldMk cId="1795219737" sldId="287"/>
            <ac:spMk id="30" creationId="{3FBF03E8-C602-4192-9C52-F84B29FDCC88}"/>
          </ac:spMkLst>
        </pc:spChg>
        <pc:graphicFrameChg chg="add del">
          <ac:chgData name="Pat Peak" userId="5eae8d7b2431212c" providerId="LiveId" clId="{81BFA60B-3239-4CCF-9794-E7F730C0332F}" dt="2024-01-17T02:20:05.398" v="1660" actId="26606"/>
          <ac:graphicFrameMkLst>
            <pc:docMk/>
            <pc:sldMk cId="1795219737" sldId="287"/>
            <ac:graphicFrameMk id="17" creationId="{D8C636FA-AB6C-4B76-4306-28D742580279}"/>
          </ac:graphicFrameMkLst>
        </pc:graphicFrameChg>
        <pc:picChg chg="add del">
          <ac:chgData name="Pat Peak" userId="5eae8d7b2431212c" providerId="LiveId" clId="{81BFA60B-3239-4CCF-9794-E7F730C0332F}" dt="2024-01-17T02:17:00.079" v="1638" actId="26606"/>
          <ac:picMkLst>
            <pc:docMk/>
            <pc:sldMk cId="1795219737" sldId="287"/>
            <ac:picMk id="16" creationId="{082672F9-C735-A754-6106-BEE9AF82318B}"/>
          </ac:picMkLst>
        </pc:picChg>
        <pc:cxnChg chg="add del">
          <ac:chgData name="Pat Peak" userId="5eae8d7b2431212c" providerId="LiveId" clId="{81BFA60B-3239-4CCF-9794-E7F730C0332F}" dt="2024-01-17T02:17:00.079" v="1638" actId="26606"/>
          <ac:cxnSpMkLst>
            <pc:docMk/>
            <pc:sldMk cId="1795219737" sldId="287"/>
            <ac:cxnSpMk id="28" creationId="{D33AC32D-5F44-45F7-A0BD-7C11A86BED57}"/>
          </ac:cxnSpMkLst>
        </pc:cxnChg>
      </pc:sldChg>
      <pc:sldChg chg="modSp del mod">
        <pc:chgData name="Pat Peak" userId="5eae8d7b2431212c" providerId="LiveId" clId="{81BFA60B-3239-4CCF-9794-E7F730C0332F}" dt="2024-01-17T01:46:36.075" v="565" actId="2696"/>
        <pc:sldMkLst>
          <pc:docMk/>
          <pc:sldMk cId="3655483390" sldId="289"/>
        </pc:sldMkLst>
        <pc:spChg chg="mod">
          <ac:chgData name="Pat Peak" userId="5eae8d7b2431212c" providerId="LiveId" clId="{81BFA60B-3239-4CCF-9794-E7F730C0332F}" dt="2024-01-17T01:45:58.155" v="564" actId="20577"/>
          <ac:spMkLst>
            <pc:docMk/>
            <pc:sldMk cId="3655483390" sldId="289"/>
            <ac:spMk id="2" creationId="{B756D7A9-7706-9EF6-C14D-5DA6D4414918}"/>
          </ac:spMkLst>
        </pc:spChg>
        <pc:spChg chg="mod">
          <ac:chgData name="Pat Peak" userId="5eae8d7b2431212c" providerId="LiveId" clId="{81BFA60B-3239-4CCF-9794-E7F730C0332F}" dt="2024-01-17T00:17:30.796" v="63" actId="20577"/>
          <ac:spMkLst>
            <pc:docMk/>
            <pc:sldMk cId="3655483390" sldId="289"/>
            <ac:spMk id="3" creationId="{72334F52-A877-19E6-581F-6B0A3004FFA7}"/>
          </ac:spMkLst>
        </pc:spChg>
      </pc:sldChg>
      <pc:sldChg chg="del">
        <pc:chgData name="Pat Peak" userId="5eae8d7b2431212c" providerId="LiveId" clId="{81BFA60B-3239-4CCF-9794-E7F730C0332F}" dt="2024-01-17T00:17:18.328" v="56" actId="2696"/>
        <pc:sldMkLst>
          <pc:docMk/>
          <pc:sldMk cId="1682949845" sldId="290"/>
        </pc:sldMkLst>
      </pc:sldChg>
      <pc:sldChg chg="modSp del mod">
        <pc:chgData name="Pat Peak" userId="5eae8d7b2431212c" providerId="LiveId" clId="{81BFA60B-3239-4CCF-9794-E7F730C0332F}" dt="2024-01-17T01:49:09.496" v="579" actId="2696"/>
        <pc:sldMkLst>
          <pc:docMk/>
          <pc:sldMk cId="2731637226" sldId="291"/>
        </pc:sldMkLst>
        <pc:spChg chg="mod">
          <ac:chgData name="Pat Peak" userId="5eae8d7b2431212c" providerId="LiveId" clId="{81BFA60B-3239-4CCF-9794-E7F730C0332F}" dt="2024-01-17T01:46:43.883" v="567" actId="20577"/>
          <ac:spMkLst>
            <pc:docMk/>
            <pc:sldMk cId="2731637226" sldId="291"/>
            <ac:spMk id="2" creationId="{5FE3434A-A579-54BD-0C17-30673F62FCE7}"/>
          </ac:spMkLst>
        </pc:spChg>
        <pc:spChg chg="mod">
          <ac:chgData name="Pat Peak" userId="5eae8d7b2431212c" providerId="LiveId" clId="{81BFA60B-3239-4CCF-9794-E7F730C0332F}" dt="2024-01-17T00:17:06.793" v="55" actId="20577"/>
          <ac:spMkLst>
            <pc:docMk/>
            <pc:sldMk cId="2731637226" sldId="291"/>
            <ac:spMk id="3" creationId="{B0AAF461-2DC1-8E16-9A98-52C94547314B}"/>
          </ac:spMkLst>
        </pc:spChg>
      </pc:sldChg>
      <pc:sldChg chg="addSp delSp modSp mod setBg">
        <pc:chgData name="Pat Peak" userId="5eae8d7b2431212c" providerId="LiveId" clId="{81BFA60B-3239-4CCF-9794-E7F730C0332F}" dt="2024-01-17T03:21:30.307" v="1777" actId="1076"/>
        <pc:sldMkLst>
          <pc:docMk/>
          <pc:sldMk cId="533727247" sldId="292"/>
        </pc:sldMkLst>
        <pc:spChg chg="mod">
          <ac:chgData name="Pat Peak" userId="5eae8d7b2431212c" providerId="LiveId" clId="{81BFA60B-3239-4CCF-9794-E7F730C0332F}" dt="2024-01-17T02:22:33.130" v="1711"/>
          <ac:spMkLst>
            <pc:docMk/>
            <pc:sldMk cId="533727247" sldId="292"/>
            <ac:spMk id="2" creationId="{BA607AC9-31FB-5702-FD7D-9529CCF8DC19}"/>
          </ac:spMkLst>
        </pc:spChg>
        <pc:spChg chg="mod">
          <ac:chgData name="Pat Peak" userId="5eae8d7b2431212c" providerId="LiveId" clId="{81BFA60B-3239-4CCF-9794-E7F730C0332F}" dt="2024-01-17T03:21:30.307" v="1777" actId="1076"/>
          <ac:spMkLst>
            <pc:docMk/>
            <pc:sldMk cId="533727247" sldId="292"/>
            <ac:spMk id="3" creationId="{19FF3DEB-5986-10B0-1FA7-07A33091DF9C}"/>
          </ac:spMkLst>
        </pc:spChg>
        <pc:spChg chg="add del">
          <ac:chgData name="Pat Peak" userId="5eae8d7b2431212c" providerId="LiveId" clId="{81BFA60B-3239-4CCF-9794-E7F730C0332F}" dt="2024-01-17T02:20:04.043" v="1659" actId="26606"/>
          <ac:spMkLst>
            <pc:docMk/>
            <pc:sldMk cId="533727247" sldId="292"/>
            <ac:spMk id="9" creationId="{B210AC1D-4063-4C6E-9528-FA9C4C0C18E6}"/>
          </ac:spMkLst>
        </pc:spChg>
        <pc:spChg chg="add del">
          <ac:chgData name="Pat Peak" userId="5eae8d7b2431212c" providerId="LiveId" clId="{81BFA60B-3239-4CCF-9794-E7F730C0332F}" dt="2024-01-17T02:20:04.043" v="1659" actId="26606"/>
          <ac:spMkLst>
            <pc:docMk/>
            <pc:sldMk cId="533727247" sldId="292"/>
            <ac:spMk id="11" creationId="{02F8C595-E68C-4306-AED8-DC7826A0A506}"/>
          </ac:spMkLst>
        </pc:spChg>
        <pc:picChg chg="add del">
          <ac:chgData name="Pat Peak" userId="5eae8d7b2431212c" providerId="LiveId" clId="{81BFA60B-3239-4CCF-9794-E7F730C0332F}" dt="2024-01-17T02:20:04.043" v="1659" actId="26606"/>
          <ac:picMkLst>
            <pc:docMk/>
            <pc:sldMk cId="533727247" sldId="292"/>
            <ac:picMk id="5" creationId="{FA4FA90C-F8A2-1C98-CB44-FF5B70E0F4D0}"/>
          </ac:picMkLst>
        </pc:picChg>
      </pc:sldChg>
      <pc:sldChg chg="addSp delSp modSp mod setBg setClrOvrMap delDesignElem">
        <pc:chgData name="Pat Peak" userId="5eae8d7b2431212c" providerId="LiveId" clId="{81BFA60B-3239-4CCF-9794-E7F730C0332F}" dt="2024-01-17T03:21:11.525" v="1776" actId="1076"/>
        <pc:sldMkLst>
          <pc:docMk/>
          <pc:sldMk cId="143977194" sldId="293"/>
        </pc:sldMkLst>
        <pc:spChg chg="mod">
          <ac:chgData name="Pat Peak" userId="5eae8d7b2431212c" providerId="LiveId" clId="{81BFA60B-3239-4CCF-9794-E7F730C0332F}" dt="2024-01-17T02:22:33.130" v="1711"/>
          <ac:spMkLst>
            <pc:docMk/>
            <pc:sldMk cId="143977194" sldId="293"/>
            <ac:spMk id="2" creationId="{08170055-BB37-C55C-A984-D3D512E3603F}"/>
          </ac:spMkLst>
        </pc:spChg>
        <pc:spChg chg="mod">
          <ac:chgData name="Pat Peak" userId="5eae8d7b2431212c" providerId="LiveId" clId="{81BFA60B-3239-4CCF-9794-E7F730C0332F}" dt="2024-01-17T03:21:11.525" v="1776" actId="1076"/>
          <ac:spMkLst>
            <pc:docMk/>
            <pc:sldMk cId="143977194" sldId="293"/>
            <ac:spMk id="3" creationId="{31316517-ECB0-EDFC-E2EB-4890FD57E003}"/>
          </ac:spMkLst>
        </pc:spChg>
        <pc:spChg chg="add del">
          <ac:chgData name="Pat Peak" userId="5eae8d7b2431212c" providerId="LiveId" clId="{81BFA60B-3239-4CCF-9794-E7F730C0332F}" dt="2024-01-17T02:20:18.769" v="1664" actId="26606"/>
          <ac:spMkLst>
            <pc:docMk/>
            <pc:sldMk cId="143977194" sldId="293"/>
            <ac:spMk id="6" creationId="{C0763A76-9F1C-4FC5-82B7-DD475DA461B2}"/>
          </ac:spMkLst>
        </pc:spChg>
        <pc:spChg chg="add del">
          <ac:chgData name="Pat Peak" userId="5eae8d7b2431212c" providerId="LiveId" clId="{81BFA60B-3239-4CCF-9794-E7F730C0332F}" dt="2024-01-17T02:20:18.769" v="1664" actId="26606"/>
          <ac:spMkLst>
            <pc:docMk/>
            <pc:sldMk cId="143977194" sldId="293"/>
            <ac:spMk id="7" creationId="{E81BF4F6-F2CF-4984-9D14-D6966D92F99F}"/>
          </ac:spMkLst>
        </pc:spChg>
        <pc:spChg chg="add del">
          <ac:chgData name="Pat Peak" userId="5eae8d7b2431212c" providerId="LiveId" clId="{81BFA60B-3239-4CCF-9794-E7F730C0332F}" dt="2024-01-17T02:16:59.433" v="1637" actId="26606"/>
          <ac:spMkLst>
            <pc:docMk/>
            <pc:sldMk cId="143977194" sldId="293"/>
            <ac:spMk id="8" creationId="{A5B0BB24-CF19-4E6C-AFC4-A0F18438D8B9}"/>
          </ac:spMkLst>
        </pc:spChg>
        <pc:spChg chg="add del">
          <ac:chgData name="Pat Peak" userId="5eae8d7b2431212c" providerId="LiveId" clId="{81BFA60B-3239-4CCF-9794-E7F730C0332F}" dt="2024-01-17T02:16:38.224" v="1619" actId="26606"/>
          <ac:spMkLst>
            <pc:docMk/>
            <pc:sldMk cId="143977194" sldId="293"/>
            <ac:spMk id="9" creationId="{C6870151-9189-4C3A-8379-EF3D95827A0A}"/>
          </ac:spMkLst>
        </pc:spChg>
        <pc:spChg chg="add del">
          <ac:chgData name="Pat Peak" userId="5eae8d7b2431212c" providerId="LiveId" clId="{81BFA60B-3239-4CCF-9794-E7F730C0332F}" dt="2024-01-17T02:16:59.433" v="1637" actId="26606"/>
          <ac:spMkLst>
            <pc:docMk/>
            <pc:sldMk cId="143977194" sldId="293"/>
            <ac:spMk id="10" creationId="{3438CEF5-63E3-4928-9F1C-395224D24D7C}"/>
          </ac:spMkLst>
        </pc:spChg>
        <pc:spChg chg="add del">
          <ac:chgData name="Pat Peak" userId="5eae8d7b2431212c" providerId="LiveId" clId="{81BFA60B-3239-4CCF-9794-E7F730C0332F}" dt="2024-01-17T02:16:38.224" v="1619" actId="26606"/>
          <ac:spMkLst>
            <pc:docMk/>
            <pc:sldMk cId="143977194" sldId="293"/>
            <ac:spMk id="11" creationId="{123EA69C-102A-4DD0-9547-05DCD271D159}"/>
          </ac:spMkLst>
        </pc:spChg>
        <pc:spChg chg="add del">
          <ac:chgData name="Pat Peak" userId="5eae8d7b2431212c" providerId="LiveId" clId="{81BFA60B-3239-4CCF-9794-E7F730C0332F}" dt="2024-01-17T02:16:38.224" v="1619" actId="26606"/>
          <ac:spMkLst>
            <pc:docMk/>
            <pc:sldMk cId="143977194" sldId="293"/>
            <ac:spMk id="13" creationId="{6A862265-5CA3-4C40-8582-7534C3B03C2A}"/>
          </ac:spMkLst>
        </pc:spChg>
        <pc:spChg chg="add del">
          <ac:chgData name="Pat Peak" userId="5eae8d7b2431212c" providerId="LiveId" clId="{81BFA60B-3239-4CCF-9794-E7F730C0332F}" dt="2024-01-17T02:16:59.433" v="1637" actId="26606"/>
          <ac:spMkLst>
            <pc:docMk/>
            <pc:sldMk cId="143977194" sldId="293"/>
            <ac:spMk id="14" creationId="{A72CA9B9-8D14-4AF2-934E-21FE4A339E36}"/>
          </ac:spMkLst>
        </pc:spChg>
        <pc:spChg chg="add del">
          <ac:chgData name="Pat Peak" userId="5eae8d7b2431212c" providerId="LiveId" clId="{81BFA60B-3239-4CCF-9794-E7F730C0332F}" dt="2024-01-17T02:16:38.224" v="1619" actId="26606"/>
          <ac:spMkLst>
            <pc:docMk/>
            <pc:sldMk cId="143977194" sldId="293"/>
            <ac:spMk id="15" creationId="{600EF80B-0391-4082-9AF5-F15B091B4CE9}"/>
          </ac:spMkLst>
        </pc:spChg>
        <pc:spChg chg="add del">
          <ac:chgData name="Pat Peak" userId="5eae8d7b2431212c" providerId="LiveId" clId="{81BFA60B-3239-4CCF-9794-E7F730C0332F}" dt="2024-01-17T02:16:38.224" v="1619" actId="26606"/>
          <ac:spMkLst>
            <pc:docMk/>
            <pc:sldMk cId="143977194" sldId="293"/>
            <ac:spMk id="19" creationId="{3FBF03E8-C602-4192-9C52-F84B29FDCC88}"/>
          </ac:spMkLst>
        </pc:spChg>
        <pc:spChg chg="add del">
          <ac:chgData name="Pat Peak" userId="5eae8d7b2431212c" providerId="LiveId" clId="{81BFA60B-3239-4CCF-9794-E7F730C0332F}" dt="2024-01-17T02:16:42.451" v="1621" actId="26606"/>
          <ac:spMkLst>
            <pc:docMk/>
            <pc:sldMk cId="143977194" sldId="293"/>
            <ac:spMk id="21" creationId="{C6870151-9189-4C3A-8379-EF3D95827A0A}"/>
          </ac:spMkLst>
        </pc:spChg>
        <pc:spChg chg="add del">
          <ac:chgData name="Pat Peak" userId="5eae8d7b2431212c" providerId="LiveId" clId="{81BFA60B-3239-4CCF-9794-E7F730C0332F}" dt="2024-01-17T02:16:42.451" v="1621" actId="26606"/>
          <ac:spMkLst>
            <pc:docMk/>
            <pc:sldMk cId="143977194" sldId="293"/>
            <ac:spMk id="23" creationId="{123EA69C-102A-4DD0-9547-05DCD271D159}"/>
          </ac:spMkLst>
        </pc:spChg>
        <pc:spChg chg="add del">
          <ac:chgData name="Pat Peak" userId="5eae8d7b2431212c" providerId="LiveId" clId="{81BFA60B-3239-4CCF-9794-E7F730C0332F}" dt="2024-01-17T02:16:42.451" v="1621" actId="26606"/>
          <ac:spMkLst>
            <pc:docMk/>
            <pc:sldMk cId="143977194" sldId="293"/>
            <ac:spMk id="24" creationId="{6A862265-5CA3-4C40-8582-7534C3B03C2A}"/>
          </ac:spMkLst>
        </pc:spChg>
        <pc:spChg chg="add del">
          <ac:chgData name="Pat Peak" userId="5eae8d7b2431212c" providerId="LiveId" clId="{81BFA60B-3239-4CCF-9794-E7F730C0332F}" dt="2024-01-17T02:16:42.451" v="1621" actId="26606"/>
          <ac:spMkLst>
            <pc:docMk/>
            <pc:sldMk cId="143977194" sldId="293"/>
            <ac:spMk id="25" creationId="{600EF80B-0391-4082-9AF5-F15B091B4CE9}"/>
          </ac:spMkLst>
        </pc:spChg>
        <pc:spChg chg="add del">
          <ac:chgData name="Pat Peak" userId="5eae8d7b2431212c" providerId="LiveId" clId="{81BFA60B-3239-4CCF-9794-E7F730C0332F}" dt="2024-01-17T02:16:42.451" v="1621" actId="26606"/>
          <ac:spMkLst>
            <pc:docMk/>
            <pc:sldMk cId="143977194" sldId="293"/>
            <ac:spMk id="27" creationId="{3FBF03E8-C602-4192-9C52-F84B29FDCC88}"/>
          </ac:spMkLst>
        </pc:spChg>
        <pc:picChg chg="add del">
          <ac:chgData name="Pat Peak" userId="5eae8d7b2431212c" providerId="LiveId" clId="{81BFA60B-3239-4CCF-9794-E7F730C0332F}" dt="2024-01-17T02:16:38.224" v="1619" actId="26606"/>
          <ac:picMkLst>
            <pc:docMk/>
            <pc:sldMk cId="143977194" sldId="293"/>
            <ac:picMk id="5" creationId="{724D02E3-3817-7995-83D0-EE47518208D7}"/>
          </ac:picMkLst>
        </pc:picChg>
        <pc:picChg chg="add del">
          <ac:chgData name="Pat Peak" userId="5eae8d7b2431212c" providerId="LiveId" clId="{81BFA60B-3239-4CCF-9794-E7F730C0332F}" dt="2024-01-17T02:20:18.769" v="1664" actId="26606"/>
          <ac:picMkLst>
            <pc:docMk/>
            <pc:sldMk cId="143977194" sldId="293"/>
            <ac:picMk id="16" creationId="{6B6BD491-5534-B6D9-7E01-493BDE215A0C}"/>
          </ac:picMkLst>
        </pc:picChg>
        <pc:picChg chg="add del">
          <ac:chgData name="Pat Peak" userId="5eae8d7b2431212c" providerId="LiveId" clId="{81BFA60B-3239-4CCF-9794-E7F730C0332F}" dt="2024-01-17T02:16:42.451" v="1621" actId="26606"/>
          <ac:picMkLst>
            <pc:docMk/>
            <pc:sldMk cId="143977194" sldId="293"/>
            <ac:picMk id="22" creationId="{F20E62B8-98CA-9CE6-D772-A3BAEC0C99B9}"/>
          </ac:picMkLst>
        </pc:picChg>
        <pc:cxnChg chg="add del">
          <ac:chgData name="Pat Peak" userId="5eae8d7b2431212c" providerId="LiveId" clId="{81BFA60B-3239-4CCF-9794-E7F730C0332F}" dt="2024-01-17T02:16:59.433" v="1637" actId="26606"/>
          <ac:cxnSpMkLst>
            <pc:docMk/>
            <pc:sldMk cId="143977194" sldId="293"/>
            <ac:cxnSpMk id="12" creationId="{F328CB6C-F677-4C0B-9EE8-4D1C44DDF8DC}"/>
          </ac:cxnSpMkLst>
        </pc:cxnChg>
        <pc:cxnChg chg="add del">
          <ac:chgData name="Pat Peak" userId="5eae8d7b2431212c" providerId="LiveId" clId="{81BFA60B-3239-4CCF-9794-E7F730C0332F}" dt="2024-01-17T02:16:38.224" v="1619" actId="26606"/>
          <ac:cxnSpMkLst>
            <pc:docMk/>
            <pc:sldMk cId="143977194" sldId="293"/>
            <ac:cxnSpMk id="17" creationId="{D33AC32D-5F44-45F7-A0BD-7C11A86BED57}"/>
          </ac:cxnSpMkLst>
        </pc:cxnChg>
        <pc:cxnChg chg="add del">
          <ac:chgData name="Pat Peak" userId="5eae8d7b2431212c" providerId="LiveId" clId="{81BFA60B-3239-4CCF-9794-E7F730C0332F}" dt="2024-01-17T02:16:42.451" v="1621" actId="26606"/>
          <ac:cxnSpMkLst>
            <pc:docMk/>
            <pc:sldMk cId="143977194" sldId="293"/>
            <ac:cxnSpMk id="26" creationId="{D33AC32D-5F44-45F7-A0BD-7C11A86BED57}"/>
          </ac:cxnSpMkLst>
        </pc:cxnChg>
      </pc:sldChg>
      <pc:sldChg chg="modSp mod ord">
        <pc:chgData name="Pat Peak" userId="5eae8d7b2431212c" providerId="LiveId" clId="{81BFA60B-3239-4CCF-9794-E7F730C0332F}" dt="2024-01-17T02:22:33.130" v="1711"/>
        <pc:sldMkLst>
          <pc:docMk/>
          <pc:sldMk cId="3874718283" sldId="294"/>
        </pc:sldMkLst>
        <pc:spChg chg="mod">
          <ac:chgData name="Pat Peak" userId="5eae8d7b2431212c" providerId="LiveId" clId="{81BFA60B-3239-4CCF-9794-E7F730C0332F}" dt="2024-01-17T02:22:33.130" v="1711"/>
          <ac:spMkLst>
            <pc:docMk/>
            <pc:sldMk cId="3874718283" sldId="294"/>
            <ac:spMk id="2" creationId="{5412A148-BECB-8131-19AB-E8C7660F40D4}"/>
          </ac:spMkLst>
        </pc:spChg>
        <pc:spChg chg="mod">
          <ac:chgData name="Pat Peak" userId="5eae8d7b2431212c" providerId="LiveId" clId="{81BFA60B-3239-4CCF-9794-E7F730C0332F}" dt="2024-01-17T02:22:33.130" v="1711"/>
          <ac:spMkLst>
            <pc:docMk/>
            <pc:sldMk cId="3874718283" sldId="294"/>
            <ac:spMk id="3" creationId="{0929E16C-8458-849D-8748-8EA8E2957166}"/>
          </ac:spMkLst>
        </pc:spChg>
      </pc:sldChg>
      <pc:sldChg chg="del">
        <pc:chgData name="Pat Peak" userId="5eae8d7b2431212c" providerId="LiveId" clId="{81BFA60B-3239-4CCF-9794-E7F730C0332F}" dt="2024-01-17T01:25:12.401" v="81" actId="2696"/>
        <pc:sldMkLst>
          <pc:docMk/>
          <pc:sldMk cId="3745852433" sldId="295"/>
        </pc:sldMkLst>
      </pc:sldChg>
      <pc:sldChg chg="modSp mod ord">
        <pc:chgData name="Pat Peak" userId="5eae8d7b2431212c" providerId="LiveId" clId="{81BFA60B-3239-4CCF-9794-E7F730C0332F}" dt="2024-01-17T03:17:42.001" v="1762" actId="1076"/>
        <pc:sldMkLst>
          <pc:docMk/>
          <pc:sldMk cId="3068333433" sldId="296"/>
        </pc:sldMkLst>
        <pc:spChg chg="mod">
          <ac:chgData name="Pat Peak" userId="5eae8d7b2431212c" providerId="LiveId" clId="{81BFA60B-3239-4CCF-9794-E7F730C0332F}" dt="2024-01-17T03:17:42.001" v="1762" actId="1076"/>
          <ac:spMkLst>
            <pc:docMk/>
            <pc:sldMk cId="3068333433" sldId="296"/>
            <ac:spMk id="2" creationId="{141B19A7-6E9A-F4A5-47C7-072450B1649F}"/>
          </ac:spMkLst>
        </pc:spChg>
        <pc:spChg chg="mod">
          <ac:chgData name="Pat Peak" userId="5eae8d7b2431212c" providerId="LiveId" clId="{81BFA60B-3239-4CCF-9794-E7F730C0332F}" dt="2024-01-17T02:23:00.911" v="1716" actId="6549"/>
          <ac:spMkLst>
            <pc:docMk/>
            <pc:sldMk cId="3068333433" sldId="296"/>
            <ac:spMk id="3" creationId="{0DD90B1A-AE6C-8BB2-096F-8E5485C65B38}"/>
          </ac:spMkLst>
        </pc:spChg>
      </pc:sldChg>
      <pc:sldChg chg="modSp mod">
        <pc:chgData name="Pat Peak" userId="5eae8d7b2431212c" providerId="LiveId" clId="{81BFA60B-3239-4CCF-9794-E7F730C0332F}" dt="2024-01-17T02:22:33.130" v="1711"/>
        <pc:sldMkLst>
          <pc:docMk/>
          <pc:sldMk cId="3763691621" sldId="297"/>
        </pc:sldMkLst>
        <pc:spChg chg="mod">
          <ac:chgData name="Pat Peak" userId="5eae8d7b2431212c" providerId="LiveId" clId="{81BFA60B-3239-4CCF-9794-E7F730C0332F}" dt="2024-01-17T02:22:33.130" v="1711"/>
          <ac:spMkLst>
            <pc:docMk/>
            <pc:sldMk cId="3763691621" sldId="297"/>
            <ac:spMk id="2" creationId="{F26B64A4-A1F6-B563-0137-31B26D955987}"/>
          </ac:spMkLst>
        </pc:spChg>
        <pc:spChg chg="mod">
          <ac:chgData name="Pat Peak" userId="5eae8d7b2431212c" providerId="LiveId" clId="{81BFA60B-3239-4CCF-9794-E7F730C0332F}" dt="2024-01-17T02:11:19.599" v="1555" actId="20577"/>
          <ac:spMkLst>
            <pc:docMk/>
            <pc:sldMk cId="3763691621" sldId="297"/>
            <ac:spMk id="3" creationId="{73B6050B-7530-73F4-9FC5-15F766BE5420}"/>
          </ac:spMkLst>
        </pc:spChg>
      </pc:sldChg>
      <pc:sldChg chg="del">
        <pc:chgData name="Pat Peak" userId="5eae8d7b2431212c" providerId="LiveId" clId="{81BFA60B-3239-4CCF-9794-E7F730C0332F}" dt="2024-01-17T00:17:57.679" v="64" actId="2696"/>
        <pc:sldMkLst>
          <pc:docMk/>
          <pc:sldMk cId="2550772112" sldId="298"/>
        </pc:sldMkLst>
      </pc:sldChg>
      <pc:sldChg chg="del">
        <pc:chgData name="Pat Peak" userId="5eae8d7b2431212c" providerId="LiveId" clId="{81BFA60B-3239-4CCF-9794-E7F730C0332F}" dt="2024-01-17T01:26:07.954" v="86" actId="2696"/>
        <pc:sldMkLst>
          <pc:docMk/>
          <pc:sldMk cId="1790551082" sldId="300"/>
        </pc:sldMkLst>
      </pc:sldChg>
      <pc:sldChg chg="del">
        <pc:chgData name="Pat Peak" userId="5eae8d7b2431212c" providerId="LiveId" clId="{81BFA60B-3239-4CCF-9794-E7F730C0332F}" dt="2024-01-17T01:26:59.290" v="98" actId="2696"/>
        <pc:sldMkLst>
          <pc:docMk/>
          <pc:sldMk cId="4282210939" sldId="301"/>
        </pc:sldMkLst>
      </pc:sldChg>
      <pc:sldChg chg="del">
        <pc:chgData name="Pat Peak" userId="5eae8d7b2431212c" providerId="LiveId" clId="{81BFA60B-3239-4CCF-9794-E7F730C0332F}" dt="2024-01-17T01:28:24.913" v="106" actId="2696"/>
        <pc:sldMkLst>
          <pc:docMk/>
          <pc:sldMk cId="2763779843" sldId="302"/>
        </pc:sldMkLst>
      </pc:sldChg>
      <pc:sldChg chg="del">
        <pc:chgData name="Pat Peak" userId="5eae8d7b2431212c" providerId="LiveId" clId="{81BFA60B-3239-4CCF-9794-E7F730C0332F}" dt="2024-01-17T01:28:45.280" v="109" actId="2696"/>
        <pc:sldMkLst>
          <pc:docMk/>
          <pc:sldMk cId="1472273761" sldId="303"/>
        </pc:sldMkLst>
      </pc:sldChg>
      <pc:sldChg chg="modSp mod ord">
        <pc:chgData name="Pat Peak" userId="5eae8d7b2431212c" providerId="LiveId" clId="{81BFA60B-3239-4CCF-9794-E7F730C0332F}" dt="2024-01-17T02:22:33.130" v="1711"/>
        <pc:sldMkLst>
          <pc:docMk/>
          <pc:sldMk cId="3357473361" sldId="304"/>
        </pc:sldMkLst>
        <pc:spChg chg="mod">
          <ac:chgData name="Pat Peak" userId="5eae8d7b2431212c" providerId="LiveId" clId="{81BFA60B-3239-4CCF-9794-E7F730C0332F}" dt="2024-01-17T02:22:33.130" v="1711"/>
          <ac:spMkLst>
            <pc:docMk/>
            <pc:sldMk cId="3357473361" sldId="304"/>
            <ac:spMk id="2" creationId="{CDCC18BE-4DD9-0A42-7719-18579E467E23}"/>
          </ac:spMkLst>
        </pc:spChg>
        <pc:spChg chg="mod">
          <ac:chgData name="Pat Peak" userId="5eae8d7b2431212c" providerId="LiveId" clId="{81BFA60B-3239-4CCF-9794-E7F730C0332F}" dt="2024-01-17T02:22:33.130" v="1711"/>
          <ac:spMkLst>
            <pc:docMk/>
            <pc:sldMk cId="3357473361" sldId="304"/>
            <ac:spMk id="6" creationId="{29CA8C46-A5B9-C9C1-8CC0-0F57955A8BFE}"/>
          </ac:spMkLst>
        </pc:spChg>
      </pc:sldChg>
      <pc:sldChg chg="modSp mod ord">
        <pc:chgData name="Pat Peak" userId="5eae8d7b2431212c" providerId="LiveId" clId="{81BFA60B-3239-4CCF-9794-E7F730C0332F}" dt="2024-01-17T02:22:33.130" v="1711"/>
        <pc:sldMkLst>
          <pc:docMk/>
          <pc:sldMk cId="349216928" sldId="305"/>
        </pc:sldMkLst>
        <pc:spChg chg="mod">
          <ac:chgData name="Pat Peak" userId="5eae8d7b2431212c" providerId="LiveId" clId="{81BFA60B-3239-4CCF-9794-E7F730C0332F}" dt="2024-01-17T02:22:33.130" v="1711"/>
          <ac:spMkLst>
            <pc:docMk/>
            <pc:sldMk cId="349216928" sldId="305"/>
            <ac:spMk id="2" creationId="{8F37022E-166A-7052-DC48-E1E53B55CF2F}"/>
          </ac:spMkLst>
        </pc:spChg>
        <pc:graphicFrameChg chg="mod">
          <ac:chgData name="Pat Peak" userId="5eae8d7b2431212c" providerId="LiveId" clId="{81BFA60B-3239-4CCF-9794-E7F730C0332F}" dt="2024-01-17T02:08:10.469" v="1486" actId="1076"/>
          <ac:graphicFrameMkLst>
            <pc:docMk/>
            <pc:sldMk cId="349216928" sldId="305"/>
            <ac:graphicFrameMk id="7" creationId="{E16A2FA1-7BAC-AECC-41B7-6B6D48661C8B}"/>
          </ac:graphicFrameMkLst>
        </pc:graphicFrameChg>
      </pc:sldChg>
      <pc:sldChg chg="del">
        <pc:chgData name="Pat Peak" userId="5eae8d7b2431212c" providerId="LiveId" clId="{81BFA60B-3239-4CCF-9794-E7F730C0332F}" dt="2024-01-17T01:25:50.262" v="83" actId="2696"/>
        <pc:sldMkLst>
          <pc:docMk/>
          <pc:sldMk cId="1639561069" sldId="306"/>
        </pc:sldMkLst>
      </pc:sldChg>
      <pc:sldChg chg="del">
        <pc:chgData name="Pat Peak" userId="5eae8d7b2431212c" providerId="LiveId" clId="{81BFA60B-3239-4CCF-9794-E7F730C0332F}" dt="2024-01-17T01:25:56.256" v="84" actId="2696"/>
        <pc:sldMkLst>
          <pc:docMk/>
          <pc:sldMk cId="3704023295" sldId="307"/>
        </pc:sldMkLst>
      </pc:sldChg>
      <pc:sldChg chg="addSp delSp modSp mod ord setBg">
        <pc:chgData name="Pat Peak" userId="5eae8d7b2431212c" providerId="LiveId" clId="{81BFA60B-3239-4CCF-9794-E7F730C0332F}" dt="2024-01-17T02:22:33.130" v="1711"/>
        <pc:sldMkLst>
          <pc:docMk/>
          <pc:sldMk cId="272786281" sldId="308"/>
        </pc:sldMkLst>
        <pc:spChg chg="mod">
          <ac:chgData name="Pat Peak" userId="5eae8d7b2431212c" providerId="LiveId" clId="{81BFA60B-3239-4CCF-9794-E7F730C0332F}" dt="2024-01-17T02:22:33.130" v="1711"/>
          <ac:spMkLst>
            <pc:docMk/>
            <pc:sldMk cId="272786281" sldId="308"/>
            <ac:spMk id="2" creationId="{5FE3434A-A579-54BD-0C17-30673F62FCE7}"/>
          </ac:spMkLst>
        </pc:spChg>
        <pc:spChg chg="mod">
          <ac:chgData name="Pat Peak" userId="5eae8d7b2431212c" providerId="LiveId" clId="{81BFA60B-3239-4CCF-9794-E7F730C0332F}" dt="2024-01-17T02:20:03.166" v="1658" actId="26606"/>
          <ac:spMkLst>
            <pc:docMk/>
            <pc:sldMk cId="272786281" sldId="308"/>
            <ac:spMk id="3" creationId="{B0AAF461-2DC1-8E16-9A98-52C94547314B}"/>
          </ac:spMkLst>
        </pc:spChg>
        <pc:spChg chg="add del">
          <ac:chgData name="Pat Peak" userId="5eae8d7b2431212c" providerId="LiveId" clId="{81BFA60B-3239-4CCF-9794-E7F730C0332F}" dt="2024-01-17T02:20:03.166" v="1658" actId="26606"/>
          <ac:spMkLst>
            <pc:docMk/>
            <pc:sldMk cId="272786281" sldId="308"/>
            <ac:spMk id="9" creationId="{9F7D5CDA-D291-4307-BF55-1381FED29634}"/>
          </ac:spMkLst>
        </pc:spChg>
        <pc:spChg chg="add del">
          <ac:chgData name="Pat Peak" userId="5eae8d7b2431212c" providerId="LiveId" clId="{81BFA60B-3239-4CCF-9794-E7F730C0332F}" dt="2024-01-17T02:20:03.166" v="1658" actId="26606"/>
          <ac:spMkLst>
            <pc:docMk/>
            <pc:sldMk cId="272786281" sldId="308"/>
            <ac:spMk id="11" creationId="{59B296B9-C5A5-4E4F-9B60-C907B5F1466C}"/>
          </ac:spMkLst>
        </pc:spChg>
        <pc:spChg chg="add del">
          <ac:chgData name="Pat Peak" userId="5eae8d7b2431212c" providerId="LiveId" clId="{81BFA60B-3239-4CCF-9794-E7F730C0332F}" dt="2024-01-17T02:20:03.166" v="1658" actId="26606"/>
          <ac:spMkLst>
            <pc:docMk/>
            <pc:sldMk cId="272786281" sldId="308"/>
            <ac:spMk id="13" creationId="{D0300FD3-5AF1-6305-15FA-9078072672E2}"/>
          </ac:spMkLst>
        </pc:spChg>
        <pc:picChg chg="add del">
          <ac:chgData name="Pat Peak" userId="5eae8d7b2431212c" providerId="LiveId" clId="{81BFA60B-3239-4CCF-9794-E7F730C0332F}" dt="2024-01-17T02:20:03.166" v="1658" actId="26606"/>
          <ac:picMkLst>
            <pc:docMk/>
            <pc:sldMk cId="272786281" sldId="308"/>
            <ac:picMk id="5" creationId="{F9441F8E-5317-9DB0-9893-8615A7B8F47E}"/>
          </ac:picMkLst>
        </pc:picChg>
      </pc:sldChg>
      <pc:sldChg chg="del">
        <pc:chgData name="Pat Peak" userId="5eae8d7b2431212c" providerId="LiveId" clId="{81BFA60B-3239-4CCF-9794-E7F730C0332F}" dt="2024-01-17T01:25:22.915" v="82" actId="2696"/>
        <pc:sldMkLst>
          <pc:docMk/>
          <pc:sldMk cId="545909425" sldId="309"/>
        </pc:sldMkLst>
      </pc:sldChg>
      <pc:sldChg chg="del">
        <pc:chgData name="Pat Peak" userId="5eae8d7b2431212c" providerId="LiveId" clId="{81BFA60B-3239-4CCF-9794-E7F730C0332F}" dt="2024-01-17T01:27:32.228" v="101" actId="2696"/>
        <pc:sldMkLst>
          <pc:docMk/>
          <pc:sldMk cId="503772543" sldId="311"/>
        </pc:sldMkLst>
      </pc:sldChg>
      <pc:sldChg chg="del">
        <pc:chgData name="Pat Peak" userId="5eae8d7b2431212c" providerId="LiveId" clId="{81BFA60B-3239-4CCF-9794-E7F730C0332F}" dt="2024-01-17T01:27:46.084" v="103" actId="2696"/>
        <pc:sldMkLst>
          <pc:docMk/>
          <pc:sldMk cId="67709316" sldId="312"/>
        </pc:sldMkLst>
      </pc:sldChg>
      <pc:sldChg chg="del">
        <pc:chgData name="Pat Peak" userId="5eae8d7b2431212c" providerId="LiveId" clId="{81BFA60B-3239-4CCF-9794-E7F730C0332F}" dt="2024-01-17T01:28:33.220" v="108" actId="2696"/>
        <pc:sldMkLst>
          <pc:docMk/>
          <pc:sldMk cId="3471332380" sldId="313"/>
        </pc:sldMkLst>
      </pc:sldChg>
      <pc:sldChg chg="modSp mod">
        <pc:chgData name="Pat Peak" userId="5eae8d7b2431212c" providerId="LiveId" clId="{81BFA60B-3239-4CCF-9794-E7F730C0332F}" dt="2024-01-17T02:22:33.130" v="1711"/>
        <pc:sldMkLst>
          <pc:docMk/>
          <pc:sldMk cId="2078362897" sldId="314"/>
        </pc:sldMkLst>
        <pc:spChg chg="mod">
          <ac:chgData name="Pat Peak" userId="5eae8d7b2431212c" providerId="LiveId" clId="{81BFA60B-3239-4CCF-9794-E7F730C0332F}" dt="2024-01-17T02:22:33.130" v="1711"/>
          <ac:spMkLst>
            <pc:docMk/>
            <pc:sldMk cId="2078362897" sldId="314"/>
            <ac:spMk id="2" creationId="{98A50028-E962-2F90-DBA2-F1764BFEAA6A}"/>
          </ac:spMkLst>
        </pc:spChg>
        <pc:spChg chg="mod">
          <ac:chgData name="Pat Peak" userId="5eae8d7b2431212c" providerId="LiveId" clId="{81BFA60B-3239-4CCF-9794-E7F730C0332F}" dt="2024-01-17T02:22:33.130" v="1711"/>
          <ac:spMkLst>
            <pc:docMk/>
            <pc:sldMk cId="2078362897" sldId="314"/>
            <ac:spMk id="3" creationId="{3E93D944-3762-B015-5B5E-04D55C7FA6F7}"/>
          </ac:spMkLst>
        </pc:spChg>
      </pc:sldChg>
      <pc:sldChg chg="del">
        <pc:chgData name="Pat Peak" userId="5eae8d7b2431212c" providerId="LiveId" clId="{81BFA60B-3239-4CCF-9794-E7F730C0332F}" dt="2024-01-17T01:27:23.766" v="99" actId="2696"/>
        <pc:sldMkLst>
          <pc:docMk/>
          <pc:sldMk cId="1185251822" sldId="315"/>
        </pc:sldMkLst>
      </pc:sldChg>
      <pc:sldChg chg="del">
        <pc:chgData name="Pat Peak" userId="5eae8d7b2431212c" providerId="LiveId" clId="{81BFA60B-3239-4CCF-9794-E7F730C0332F}" dt="2024-01-17T01:28:29.230" v="107" actId="2696"/>
        <pc:sldMkLst>
          <pc:docMk/>
          <pc:sldMk cId="154774329" sldId="316"/>
        </pc:sldMkLst>
      </pc:sldChg>
      <pc:sldChg chg="del">
        <pc:chgData name="Pat Peak" userId="5eae8d7b2431212c" providerId="LiveId" clId="{81BFA60B-3239-4CCF-9794-E7F730C0332F}" dt="2024-01-17T01:28:14.253" v="105" actId="2696"/>
        <pc:sldMkLst>
          <pc:docMk/>
          <pc:sldMk cId="3816042934" sldId="317"/>
        </pc:sldMkLst>
      </pc:sldChg>
      <pc:sldChg chg="addSp delSp modSp mod setBg setClrOvrMap delDesignElem">
        <pc:chgData name="Pat Peak" userId="5eae8d7b2431212c" providerId="LiveId" clId="{81BFA60B-3239-4CCF-9794-E7F730C0332F}" dt="2024-01-17T03:19:59.221" v="1774" actId="1076"/>
        <pc:sldMkLst>
          <pc:docMk/>
          <pc:sldMk cId="2293597281" sldId="318"/>
        </pc:sldMkLst>
        <pc:spChg chg="mod">
          <ac:chgData name="Pat Peak" userId="5eae8d7b2431212c" providerId="LiveId" clId="{81BFA60B-3239-4CCF-9794-E7F730C0332F}" dt="2024-01-17T02:22:33.130" v="1711"/>
          <ac:spMkLst>
            <pc:docMk/>
            <pc:sldMk cId="2293597281" sldId="318"/>
            <ac:spMk id="2" creationId="{4A3581BC-5E5E-D271-FED2-F81260127BBC}"/>
          </ac:spMkLst>
        </pc:spChg>
        <pc:spChg chg="add del mod">
          <ac:chgData name="Pat Peak" userId="5eae8d7b2431212c" providerId="LiveId" clId="{81BFA60B-3239-4CCF-9794-E7F730C0332F}" dt="2024-01-17T03:19:59.221" v="1774" actId="1076"/>
          <ac:spMkLst>
            <pc:docMk/>
            <pc:sldMk cId="2293597281" sldId="318"/>
            <ac:spMk id="3" creationId="{34584C45-9754-22A8-9CA2-2E2EBA557392}"/>
          </ac:spMkLst>
        </pc:spChg>
        <pc:spChg chg="add del">
          <ac:chgData name="Pat Peak" userId="5eae8d7b2431212c" providerId="LiveId" clId="{81BFA60B-3239-4CCF-9794-E7F730C0332F}" dt="2024-01-17T02:18:12.058" v="1653" actId="26606"/>
          <ac:spMkLst>
            <pc:docMk/>
            <pc:sldMk cId="2293597281" sldId="318"/>
            <ac:spMk id="6" creationId="{A7AE9375-4664-4DB2-922D-2782A6E439AC}"/>
          </ac:spMkLst>
        </pc:spChg>
        <pc:spChg chg="add del">
          <ac:chgData name="Pat Peak" userId="5eae8d7b2431212c" providerId="LiveId" clId="{81BFA60B-3239-4CCF-9794-E7F730C0332F}" dt="2024-01-17T02:17:00.940" v="1639" actId="26606"/>
          <ac:spMkLst>
            <pc:docMk/>
            <pc:sldMk cId="2293597281" sldId="318"/>
            <ac:spMk id="9" creationId="{C6870151-9189-4C3A-8379-EF3D95827A0A}"/>
          </ac:spMkLst>
        </pc:spChg>
        <pc:spChg chg="add del">
          <ac:chgData name="Pat Peak" userId="5eae8d7b2431212c" providerId="LiveId" clId="{81BFA60B-3239-4CCF-9794-E7F730C0332F}" dt="2024-01-17T02:17:00.940" v="1639" actId="26606"/>
          <ac:spMkLst>
            <pc:docMk/>
            <pc:sldMk cId="2293597281" sldId="318"/>
            <ac:spMk id="11" creationId="{123EA69C-102A-4DD0-9547-05DCD271D159}"/>
          </ac:spMkLst>
        </pc:spChg>
        <pc:spChg chg="add del">
          <ac:chgData name="Pat Peak" userId="5eae8d7b2431212c" providerId="LiveId" clId="{81BFA60B-3239-4CCF-9794-E7F730C0332F}" dt="2024-01-17T02:20:10.970" v="1661" actId="26606"/>
          <ac:spMkLst>
            <pc:docMk/>
            <pc:sldMk cId="2293597281" sldId="318"/>
            <ac:spMk id="12" creationId="{BACC6370-2D7E-4714-9D71-7542949D7D5D}"/>
          </ac:spMkLst>
        </pc:spChg>
        <pc:spChg chg="add del">
          <ac:chgData name="Pat Peak" userId="5eae8d7b2431212c" providerId="LiveId" clId="{81BFA60B-3239-4CCF-9794-E7F730C0332F}" dt="2024-01-17T02:17:00.940" v="1639" actId="26606"/>
          <ac:spMkLst>
            <pc:docMk/>
            <pc:sldMk cId="2293597281" sldId="318"/>
            <ac:spMk id="13" creationId="{6A862265-5CA3-4C40-8582-7534C3B03C2A}"/>
          </ac:spMkLst>
        </pc:spChg>
        <pc:spChg chg="add del">
          <ac:chgData name="Pat Peak" userId="5eae8d7b2431212c" providerId="LiveId" clId="{81BFA60B-3239-4CCF-9794-E7F730C0332F}" dt="2024-01-17T02:20:10.970" v="1661" actId="26606"/>
          <ac:spMkLst>
            <pc:docMk/>
            <pc:sldMk cId="2293597281" sldId="318"/>
            <ac:spMk id="14" creationId="{F68B3F68-107C-434F-AA38-110D5EA91B85}"/>
          </ac:spMkLst>
        </pc:spChg>
        <pc:spChg chg="add del">
          <ac:chgData name="Pat Peak" userId="5eae8d7b2431212c" providerId="LiveId" clId="{81BFA60B-3239-4CCF-9794-E7F730C0332F}" dt="2024-01-17T02:17:00.940" v="1639" actId="26606"/>
          <ac:spMkLst>
            <pc:docMk/>
            <pc:sldMk cId="2293597281" sldId="318"/>
            <ac:spMk id="15" creationId="{600EF80B-0391-4082-9AF5-F15B091B4CE9}"/>
          </ac:spMkLst>
        </pc:spChg>
        <pc:spChg chg="add del">
          <ac:chgData name="Pat Peak" userId="5eae8d7b2431212c" providerId="LiveId" clId="{81BFA60B-3239-4CCF-9794-E7F730C0332F}" dt="2024-01-17T02:20:10.970" v="1661" actId="26606"/>
          <ac:spMkLst>
            <pc:docMk/>
            <pc:sldMk cId="2293597281" sldId="318"/>
            <ac:spMk id="16" creationId="{AAD0DBB9-1A4B-4391-81D4-CB19F9AB918A}"/>
          </ac:spMkLst>
        </pc:spChg>
        <pc:spChg chg="add del">
          <ac:chgData name="Pat Peak" userId="5eae8d7b2431212c" providerId="LiveId" clId="{81BFA60B-3239-4CCF-9794-E7F730C0332F}" dt="2024-01-17T02:20:10.970" v="1661" actId="26606"/>
          <ac:spMkLst>
            <pc:docMk/>
            <pc:sldMk cId="2293597281" sldId="318"/>
            <ac:spMk id="18" creationId="{063BBA22-50EA-4C4D-BE05-F1CE4E63AA56}"/>
          </ac:spMkLst>
        </pc:spChg>
        <pc:spChg chg="add del">
          <ac:chgData name="Pat Peak" userId="5eae8d7b2431212c" providerId="LiveId" clId="{81BFA60B-3239-4CCF-9794-E7F730C0332F}" dt="2024-01-17T02:17:00.940" v="1639" actId="26606"/>
          <ac:spMkLst>
            <pc:docMk/>
            <pc:sldMk cId="2293597281" sldId="318"/>
            <ac:spMk id="19" creationId="{3FBF03E8-C602-4192-9C52-F84B29FDCC88}"/>
          </ac:spMkLst>
        </pc:spChg>
        <pc:graphicFrameChg chg="add del">
          <ac:chgData name="Pat Peak" userId="5eae8d7b2431212c" providerId="LiveId" clId="{81BFA60B-3239-4CCF-9794-E7F730C0332F}" dt="2024-01-17T02:18:12.058" v="1653" actId="26606"/>
          <ac:graphicFrameMkLst>
            <pc:docMk/>
            <pc:sldMk cId="2293597281" sldId="318"/>
            <ac:graphicFrameMk id="10" creationId="{DF233245-6479-FF37-886F-1121EBE1B422}"/>
          </ac:graphicFrameMkLst>
        </pc:graphicFrameChg>
        <pc:graphicFrameChg chg="add del">
          <ac:chgData name="Pat Peak" userId="5eae8d7b2431212c" providerId="LiveId" clId="{81BFA60B-3239-4CCF-9794-E7F730C0332F}" dt="2024-01-17T02:20:10.970" v="1661" actId="26606"/>
          <ac:graphicFrameMkLst>
            <pc:docMk/>
            <pc:sldMk cId="2293597281" sldId="318"/>
            <ac:graphicFrameMk id="20" creationId="{48203502-0D40-CC0F-75FC-77A3B4CB4F0C}"/>
          </ac:graphicFrameMkLst>
        </pc:graphicFrameChg>
        <pc:picChg chg="add del">
          <ac:chgData name="Pat Peak" userId="5eae8d7b2431212c" providerId="LiveId" clId="{81BFA60B-3239-4CCF-9794-E7F730C0332F}" dt="2024-01-17T02:17:00.940" v="1639" actId="26606"/>
          <ac:picMkLst>
            <pc:docMk/>
            <pc:sldMk cId="2293597281" sldId="318"/>
            <ac:picMk id="5" creationId="{FCFCF25C-1338-79AD-EFF4-E283921F221B}"/>
          </ac:picMkLst>
        </pc:picChg>
        <pc:cxnChg chg="add del">
          <ac:chgData name="Pat Peak" userId="5eae8d7b2431212c" providerId="LiveId" clId="{81BFA60B-3239-4CCF-9794-E7F730C0332F}" dt="2024-01-17T02:18:12.058" v="1653" actId="26606"/>
          <ac:cxnSpMkLst>
            <pc:docMk/>
            <pc:sldMk cId="2293597281" sldId="318"/>
            <ac:cxnSpMk id="7" creationId="{EE504C98-6397-41C1-A8D8-2D9C4ED307E0}"/>
          </ac:cxnSpMkLst>
        </pc:cxnChg>
        <pc:cxnChg chg="add del">
          <ac:chgData name="Pat Peak" userId="5eae8d7b2431212c" providerId="LiveId" clId="{81BFA60B-3239-4CCF-9794-E7F730C0332F}" dt="2024-01-17T02:18:12.058" v="1653" actId="26606"/>
          <ac:cxnSpMkLst>
            <pc:docMk/>
            <pc:sldMk cId="2293597281" sldId="318"/>
            <ac:cxnSpMk id="8" creationId="{17C2F6CE-0CF2-4DDD-85F5-96799A328F15}"/>
          </ac:cxnSpMkLst>
        </pc:cxnChg>
        <pc:cxnChg chg="add del">
          <ac:chgData name="Pat Peak" userId="5eae8d7b2431212c" providerId="LiveId" clId="{81BFA60B-3239-4CCF-9794-E7F730C0332F}" dt="2024-01-17T02:17:00.940" v="1639" actId="26606"/>
          <ac:cxnSpMkLst>
            <pc:docMk/>
            <pc:sldMk cId="2293597281" sldId="318"/>
            <ac:cxnSpMk id="17" creationId="{D33AC32D-5F44-45F7-A0BD-7C11A86BED57}"/>
          </ac:cxnSpMkLst>
        </pc:cxnChg>
      </pc:sldChg>
      <pc:sldChg chg="modSp mod">
        <pc:chgData name="Pat Peak" userId="5eae8d7b2431212c" providerId="LiveId" clId="{81BFA60B-3239-4CCF-9794-E7F730C0332F}" dt="2024-01-17T02:22:33.130" v="1711"/>
        <pc:sldMkLst>
          <pc:docMk/>
          <pc:sldMk cId="1872133813" sldId="319"/>
        </pc:sldMkLst>
        <pc:spChg chg="mod">
          <ac:chgData name="Pat Peak" userId="5eae8d7b2431212c" providerId="LiveId" clId="{81BFA60B-3239-4CCF-9794-E7F730C0332F}" dt="2024-01-17T02:22:33.130" v="1711"/>
          <ac:spMkLst>
            <pc:docMk/>
            <pc:sldMk cId="1872133813" sldId="319"/>
            <ac:spMk id="2" creationId="{0DD9EB6B-80D9-ACE0-E86B-53D3E34F6920}"/>
          </ac:spMkLst>
        </pc:spChg>
      </pc:sldChg>
      <pc:sldChg chg="del">
        <pc:chgData name="Pat Peak" userId="5eae8d7b2431212c" providerId="LiveId" clId="{81BFA60B-3239-4CCF-9794-E7F730C0332F}" dt="2024-01-17T01:27:27.103" v="100" actId="2696"/>
        <pc:sldMkLst>
          <pc:docMk/>
          <pc:sldMk cId="3467486339" sldId="320"/>
        </pc:sldMkLst>
      </pc:sldChg>
      <pc:sldChg chg="del">
        <pc:chgData name="Pat Peak" userId="5eae8d7b2431212c" providerId="LiveId" clId="{81BFA60B-3239-4CCF-9794-E7F730C0332F}" dt="2024-01-17T01:26:30.005" v="88" actId="2696"/>
        <pc:sldMkLst>
          <pc:docMk/>
          <pc:sldMk cId="4281910588" sldId="321"/>
        </pc:sldMkLst>
      </pc:sldChg>
      <pc:sldChg chg="modSp mod">
        <pc:chgData name="Pat Peak" userId="5eae8d7b2431212c" providerId="LiveId" clId="{81BFA60B-3239-4CCF-9794-E7F730C0332F}" dt="2024-01-17T02:22:49.981" v="1715" actId="20577"/>
        <pc:sldMkLst>
          <pc:docMk/>
          <pc:sldMk cId="3773872524" sldId="322"/>
        </pc:sldMkLst>
        <pc:spChg chg="mod">
          <ac:chgData name="Pat Peak" userId="5eae8d7b2431212c" providerId="LiveId" clId="{81BFA60B-3239-4CCF-9794-E7F730C0332F}" dt="2024-01-17T02:22:33.130" v="1711"/>
          <ac:spMkLst>
            <pc:docMk/>
            <pc:sldMk cId="3773872524" sldId="322"/>
            <ac:spMk id="2" creationId="{F26B64A4-A1F6-B563-0137-31B26D955987}"/>
          </ac:spMkLst>
        </pc:spChg>
        <pc:spChg chg="mod">
          <ac:chgData name="Pat Peak" userId="5eae8d7b2431212c" providerId="LiveId" clId="{81BFA60B-3239-4CCF-9794-E7F730C0332F}" dt="2024-01-17T02:22:49.981" v="1715" actId="20577"/>
          <ac:spMkLst>
            <pc:docMk/>
            <pc:sldMk cId="3773872524" sldId="322"/>
            <ac:spMk id="3" creationId="{73B6050B-7530-73F4-9FC5-15F766BE5420}"/>
          </ac:spMkLst>
        </pc:spChg>
      </pc:sldChg>
      <pc:sldChg chg="modSp mod ord">
        <pc:chgData name="Pat Peak" userId="5eae8d7b2431212c" providerId="LiveId" clId="{81BFA60B-3239-4CCF-9794-E7F730C0332F}" dt="2024-01-17T02:22:33.130" v="1711"/>
        <pc:sldMkLst>
          <pc:docMk/>
          <pc:sldMk cId="3270932954" sldId="323"/>
        </pc:sldMkLst>
        <pc:spChg chg="mod">
          <ac:chgData name="Pat Peak" userId="5eae8d7b2431212c" providerId="LiveId" clId="{81BFA60B-3239-4CCF-9794-E7F730C0332F}" dt="2024-01-17T02:22:33.130" v="1711"/>
          <ac:spMkLst>
            <pc:docMk/>
            <pc:sldMk cId="3270932954" sldId="323"/>
            <ac:spMk id="2" creationId="{B756D7A9-7706-9EF6-C14D-5DA6D4414918}"/>
          </ac:spMkLst>
        </pc:spChg>
        <pc:spChg chg="mod">
          <ac:chgData name="Pat Peak" userId="5eae8d7b2431212c" providerId="LiveId" clId="{81BFA60B-3239-4CCF-9794-E7F730C0332F}" dt="2024-01-17T02:22:33.130" v="1711"/>
          <ac:spMkLst>
            <pc:docMk/>
            <pc:sldMk cId="3270932954" sldId="323"/>
            <ac:spMk id="3" creationId="{72334F52-A877-19E6-581F-6B0A3004FFA7}"/>
          </ac:spMkLst>
        </pc:spChg>
      </pc:sldChg>
      <pc:sldChg chg="add del">
        <pc:chgData name="Pat Peak" userId="5eae8d7b2431212c" providerId="LiveId" clId="{81BFA60B-3239-4CCF-9794-E7F730C0332F}" dt="2024-01-17T01:27:51.326" v="104" actId="2696"/>
        <pc:sldMkLst>
          <pc:docMk/>
          <pc:sldMk cId="1818057437" sldId="324"/>
        </pc:sldMkLst>
      </pc:sldChg>
      <pc:sldChg chg="add del">
        <pc:chgData name="Pat Peak" userId="5eae8d7b2431212c" providerId="LiveId" clId="{81BFA60B-3239-4CCF-9794-E7F730C0332F}" dt="2024-01-17T01:26:13.556" v="87" actId="2696"/>
        <pc:sldMkLst>
          <pc:docMk/>
          <pc:sldMk cId="2592302742" sldId="324"/>
        </pc:sldMkLst>
      </pc:sldChg>
      <pc:sldChg chg="modSp add mod">
        <pc:chgData name="Pat Peak" userId="5eae8d7b2431212c" providerId="LiveId" clId="{81BFA60B-3239-4CCF-9794-E7F730C0332F}" dt="2024-01-17T02:22:33.130" v="1711"/>
        <pc:sldMkLst>
          <pc:docMk/>
          <pc:sldMk cId="3855037480" sldId="324"/>
        </pc:sldMkLst>
        <pc:spChg chg="mod">
          <ac:chgData name="Pat Peak" userId="5eae8d7b2431212c" providerId="LiveId" clId="{81BFA60B-3239-4CCF-9794-E7F730C0332F}" dt="2024-01-17T02:22:33.130" v="1711"/>
          <ac:spMkLst>
            <pc:docMk/>
            <pc:sldMk cId="3855037480" sldId="324"/>
            <ac:spMk id="2" creationId="{F26B64A4-A1F6-B563-0137-31B26D955987}"/>
          </ac:spMkLst>
        </pc:spChg>
        <pc:spChg chg="mod">
          <ac:chgData name="Pat Peak" userId="5eae8d7b2431212c" providerId="LiveId" clId="{81BFA60B-3239-4CCF-9794-E7F730C0332F}" dt="2024-01-17T02:11:31.985" v="1557" actId="27636"/>
          <ac:spMkLst>
            <pc:docMk/>
            <pc:sldMk cId="3855037480" sldId="324"/>
            <ac:spMk id="3" creationId="{73B6050B-7530-73F4-9FC5-15F766BE5420}"/>
          </ac:spMkLst>
        </pc:spChg>
      </pc:sldChg>
      <pc:sldChg chg="modSp add mod">
        <pc:chgData name="Pat Peak" userId="5eae8d7b2431212c" providerId="LiveId" clId="{81BFA60B-3239-4CCF-9794-E7F730C0332F}" dt="2024-01-17T02:22:33.130" v="1711"/>
        <pc:sldMkLst>
          <pc:docMk/>
          <pc:sldMk cId="3671064222" sldId="325"/>
        </pc:sldMkLst>
        <pc:spChg chg="mod">
          <ac:chgData name="Pat Peak" userId="5eae8d7b2431212c" providerId="LiveId" clId="{81BFA60B-3239-4CCF-9794-E7F730C0332F}" dt="2024-01-17T02:22:33.130" v="1711"/>
          <ac:spMkLst>
            <pc:docMk/>
            <pc:sldMk cId="3671064222" sldId="325"/>
            <ac:spMk id="2" creationId="{F26B64A4-A1F6-B563-0137-31B26D955987}"/>
          </ac:spMkLst>
        </pc:spChg>
        <pc:spChg chg="mod">
          <ac:chgData name="Pat Peak" userId="5eae8d7b2431212c" providerId="LiveId" clId="{81BFA60B-3239-4CCF-9794-E7F730C0332F}" dt="2024-01-17T01:52:39.365" v="601" actId="1076"/>
          <ac:spMkLst>
            <pc:docMk/>
            <pc:sldMk cId="3671064222" sldId="325"/>
            <ac:spMk id="3" creationId="{73B6050B-7530-73F4-9FC5-15F766BE5420}"/>
          </ac:spMkLst>
        </pc:spChg>
      </pc:sldChg>
      <pc:sldChg chg="addSp delSp modSp add mod ord setBg setClrOvrMap delDesignElem">
        <pc:chgData name="Pat Peak" userId="5eae8d7b2431212c" providerId="LiveId" clId="{81BFA60B-3239-4CCF-9794-E7F730C0332F}" dt="2024-01-17T02:26:06.479" v="1761" actId="14100"/>
        <pc:sldMkLst>
          <pc:docMk/>
          <pc:sldMk cId="2782728719" sldId="326"/>
        </pc:sldMkLst>
        <pc:spChg chg="mod">
          <ac:chgData name="Pat Peak" userId="5eae8d7b2431212c" providerId="LiveId" clId="{81BFA60B-3239-4CCF-9794-E7F730C0332F}" dt="2024-01-17T02:26:06.479" v="1761" actId="14100"/>
          <ac:spMkLst>
            <pc:docMk/>
            <pc:sldMk cId="2782728719" sldId="326"/>
            <ac:spMk id="2" creationId="{4A3581BC-5E5E-D271-FED2-F81260127BBC}"/>
          </ac:spMkLst>
        </pc:spChg>
        <pc:spChg chg="mod">
          <ac:chgData name="Pat Peak" userId="5eae8d7b2431212c" providerId="LiveId" clId="{81BFA60B-3239-4CCF-9794-E7F730C0332F}" dt="2024-01-17T02:25:44.117" v="1760" actId="14100"/>
          <ac:spMkLst>
            <pc:docMk/>
            <pc:sldMk cId="2782728719" sldId="326"/>
            <ac:spMk id="3" creationId="{34584C45-9754-22A8-9CA2-2E2EBA557392}"/>
          </ac:spMkLst>
        </pc:spChg>
        <pc:spChg chg="add del">
          <ac:chgData name="Pat Peak" userId="5eae8d7b2431212c" providerId="LiveId" clId="{81BFA60B-3239-4CCF-9794-E7F730C0332F}" dt="2024-01-17T02:20:12.682" v="1662" actId="26606"/>
          <ac:spMkLst>
            <pc:docMk/>
            <pc:sldMk cId="2782728719" sldId="326"/>
            <ac:spMk id="6" creationId="{3ECBE1F1-D69B-4AFA-ABD5-8E41720EF6DE}"/>
          </ac:spMkLst>
        </pc:spChg>
        <pc:spChg chg="add del">
          <ac:chgData name="Pat Peak" userId="5eae8d7b2431212c" providerId="LiveId" clId="{81BFA60B-3239-4CCF-9794-E7F730C0332F}" dt="2024-01-17T02:20:12.682" v="1662" actId="26606"/>
          <ac:spMkLst>
            <pc:docMk/>
            <pc:sldMk cId="2782728719" sldId="326"/>
            <ac:spMk id="8" creationId="{603A6265-E10C-4B85-9C20-E75FCAF9CC63}"/>
          </ac:spMkLst>
        </pc:spChg>
        <pc:spChg chg="add del">
          <ac:chgData name="Pat Peak" userId="5eae8d7b2431212c" providerId="LiveId" clId="{81BFA60B-3239-4CCF-9794-E7F730C0332F}" dt="2024-01-17T02:17:01.788" v="1640" actId="26606"/>
          <ac:spMkLst>
            <pc:docMk/>
            <pc:sldMk cId="2782728719" sldId="326"/>
            <ac:spMk id="9" creationId="{C6870151-9189-4C3A-8379-EF3D95827A0A}"/>
          </ac:spMkLst>
        </pc:spChg>
        <pc:spChg chg="add del">
          <ac:chgData name="Pat Peak" userId="5eae8d7b2431212c" providerId="LiveId" clId="{81BFA60B-3239-4CCF-9794-E7F730C0332F}" dt="2024-01-17T02:17:01.788" v="1640" actId="26606"/>
          <ac:spMkLst>
            <pc:docMk/>
            <pc:sldMk cId="2782728719" sldId="326"/>
            <ac:spMk id="11" creationId="{123EA69C-102A-4DD0-9547-05DCD271D159}"/>
          </ac:spMkLst>
        </pc:spChg>
        <pc:spChg chg="add del">
          <ac:chgData name="Pat Peak" userId="5eae8d7b2431212c" providerId="LiveId" clId="{81BFA60B-3239-4CCF-9794-E7F730C0332F}" dt="2024-01-17T02:17:01.788" v="1640" actId="26606"/>
          <ac:spMkLst>
            <pc:docMk/>
            <pc:sldMk cId="2782728719" sldId="326"/>
            <ac:spMk id="13" creationId="{6A862265-5CA3-4C40-8582-7534C3B03C2A}"/>
          </ac:spMkLst>
        </pc:spChg>
        <pc:spChg chg="add del">
          <ac:chgData name="Pat Peak" userId="5eae8d7b2431212c" providerId="LiveId" clId="{81BFA60B-3239-4CCF-9794-E7F730C0332F}" dt="2024-01-17T02:17:01.788" v="1640" actId="26606"/>
          <ac:spMkLst>
            <pc:docMk/>
            <pc:sldMk cId="2782728719" sldId="326"/>
            <ac:spMk id="15" creationId="{600EF80B-0391-4082-9AF5-F15B091B4CE9}"/>
          </ac:spMkLst>
        </pc:spChg>
        <pc:spChg chg="add del">
          <ac:chgData name="Pat Peak" userId="5eae8d7b2431212c" providerId="LiveId" clId="{81BFA60B-3239-4CCF-9794-E7F730C0332F}" dt="2024-01-17T02:17:01.788" v="1640" actId="26606"/>
          <ac:spMkLst>
            <pc:docMk/>
            <pc:sldMk cId="2782728719" sldId="326"/>
            <ac:spMk id="19" creationId="{3FBF03E8-C602-4192-9C52-F84B29FDCC88}"/>
          </ac:spMkLst>
        </pc:spChg>
        <pc:picChg chg="add del">
          <ac:chgData name="Pat Peak" userId="5eae8d7b2431212c" providerId="LiveId" clId="{81BFA60B-3239-4CCF-9794-E7F730C0332F}" dt="2024-01-17T02:17:01.788" v="1640" actId="26606"/>
          <ac:picMkLst>
            <pc:docMk/>
            <pc:sldMk cId="2782728719" sldId="326"/>
            <ac:picMk id="5" creationId="{9103C904-9A90-3443-96F2-EA293BFFA836}"/>
          </ac:picMkLst>
        </pc:picChg>
        <pc:picChg chg="add del">
          <ac:chgData name="Pat Peak" userId="5eae8d7b2431212c" providerId="LiveId" clId="{81BFA60B-3239-4CCF-9794-E7F730C0332F}" dt="2024-01-17T02:20:12.682" v="1662" actId="26606"/>
          <ac:picMkLst>
            <pc:docMk/>
            <pc:sldMk cId="2782728719" sldId="326"/>
            <ac:picMk id="7" creationId="{F370140D-79F7-C879-7EE2-059B17F3DF3C}"/>
          </ac:picMkLst>
        </pc:picChg>
        <pc:cxnChg chg="add del">
          <ac:chgData name="Pat Peak" userId="5eae8d7b2431212c" providerId="LiveId" clId="{81BFA60B-3239-4CCF-9794-E7F730C0332F}" dt="2024-01-17T02:17:01.788" v="1640" actId="26606"/>
          <ac:cxnSpMkLst>
            <pc:docMk/>
            <pc:sldMk cId="2782728719" sldId="326"/>
            <ac:cxnSpMk id="17" creationId="{D33AC32D-5F44-45F7-A0BD-7C11A86BED57}"/>
          </ac:cxnSpMkLst>
        </pc:cxnChg>
      </pc:sldChg>
      <pc:sldChg chg="new del ord">
        <pc:chgData name="Pat Peak" userId="5eae8d7b2431212c" providerId="LiveId" clId="{81BFA60B-3239-4CCF-9794-E7F730C0332F}" dt="2024-01-17T02:01:06.429" v="938" actId="2696"/>
        <pc:sldMkLst>
          <pc:docMk/>
          <pc:sldMk cId="3147096977" sldId="326"/>
        </pc:sldMkLst>
      </pc:sldChg>
      <pc:sldMasterChg chg="modTransition">
        <pc:chgData name="Pat Peak" userId="5eae8d7b2431212c" providerId="LiveId" clId="{81BFA60B-3239-4CCF-9794-E7F730C0332F}" dt="2024-01-17T02:06:25.860" v="1468"/>
        <pc:sldMasterMkLst>
          <pc:docMk/>
          <pc:sldMasterMk cId="3715260888" sldId="2147483713"/>
        </pc:sldMasterMkLst>
      </pc:sldMasterChg>
      <pc:sldMasterChg chg="modTransition">
        <pc:chgData name="Pat Peak" userId="5eae8d7b2431212c" providerId="LiveId" clId="{81BFA60B-3239-4CCF-9794-E7F730C0332F}" dt="2024-01-17T02:07:03.816" v="1472"/>
        <pc:sldMasterMkLst>
          <pc:docMk/>
          <pc:sldMasterMk cId="74901996" sldId="2147483731"/>
        </pc:sldMasterMkLst>
      </pc:sldMasterChg>
      <pc:sldMasterChg chg="modTransition">
        <pc:chgData name="Pat Peak" userId="5eae8d7b2431212c" providerId="LiveId" clId="{81BFA60B-3239-4CCF-9794-E7F730C0332F}" dt="2024-01-17T02:07:48.536" v="1480"/>
        <pc:sldMasterMkLst>
          <pc:docMk/>
          <pc:sldMasterMk cId="2650484392" sldId="2147483749"/>
        </pc:sldMasterMkLst>
      </pc:sldMasterChg>
      <pc:sldMasterChg chg="modTransition">
        <pc:chgData name="Pat Peak" userId="5eae8d7b2431212c" providerId="LiveId" clId="{81BFA60B-3239-4CCF-9794-E7F730C0332F}" dt="2024-01-17T02:09:20.289" v="1489"/>
        <pc:sldMasterMkLst>
          <pc:docMk/>
          <pc:sldMasterMk cId="2689635348" sldId="2147483766"/>
        </pc:sldMasterMkLst>
      </pc:sldMasterChg>
      <pc:sldMasterChg chg="modTransition">
        <pc:chgData name="Pat Peak" userId="5eae8d7b2431212c" providerId="LiveId" clId="{81BFA60B-3239-4CCF-9794-E7F730C0332F}" dt="2024-01-17T02:16:58.530" v="1636"/>
        <pc:sldMasterMkLst>
          <pc:docMk/>
          <pc:sldMasterMk cId="42639756" sldId="2147483778"/>
        </pc:sldMasterMkLst>
      </pc:sldMasterChg>
      <pc:sldMasterChg chg="modTransition">
        <pc:chgData name="Pat Peak" userId="5eae8d7b2431212c" providerId="LiveId" clId="{81BFA60B-3239-4CCF-9794-E7F730C0332F}" dt="2024-01-17T02:17:08.446" v="1643"/>
        <pc:sldMasterMkLst>
          <pc:docMk/>
          <pc:sldMasterMk cId="2677934738" sldId="2147483778"/>
        </pc:sldMasterMkLst>
      </pc:sldMasterChg>
      <pc:sldMasterChg chg="modTransition">
        <pc:chgData name="Pat Peak" userId="5eae8d7b2431212c" providerId="LiveId" clId="{81BFA60B-3239-4CCF-9794-E7F730C0332F}" dt="2024-01-17T02:20:34.239" v="1665"/>
        <pc:sldMasterMkLst>
          <pc:docMk/>
          <pc:sldMasterMk cId="263288046" sldId="2147483790"/>
        </pc:sldMasterMkLst>
      </pc:sldMasterChg>
      <pc:sldMasterChg chg="modTransition">
        <pc:chgData name="Pat Peak" userId="5eae8d7b2431212c" providerId="LiveId" clId="{81BFA60B-3239-4CCF-9794-E7F730C0332F}" dt="2024-01-17T02:21:43.081" v="1673"/>
        <pc:sldMasterMkLst>
          <pc:docMk/>
          <pc:sldMasterMk cId="2528324449" sldId="2147483808"/>
        </pc:sldMasterMkLst>
      </pc:sldMasterChg>
      <pc:sldMasterChg chg="modTransition">
        <pc:chgData name="Pat Peak" userId="5eae8d7b2431212c" providerId="LiveId" clId="{81BFA60B-3239-4CCF-9794-E7F730C0332F}" dt="2024-01-17T02:22:33.130" v="1711"/>
        <pc:sldMasterMkLst>
          <pc:docMk/>
          <pc:sldMasterMk cId="2067539798" sldId="2147483826"/>
        </pc:sldMasterMkLst>
      </pc:sldMasterChg>
      <pc:sldMasterChg chg="modTransition">
        <pc:chgData name="Pat Peak" userId="5eae8d7b2431212c" providerId="LiveId" clId="{81BFA60B-3239-4CCF-9794-E7F730C0332F}" dt="2024-01-17T02:22:31.387" v="1709"/>
        <pc:sldMasterMkLst>
          <pc:docMk/>
          <pc:sldMasterMk cId="1553552586" sldId="2147483845"/>
        </pc:sldMasterMkLst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4C6E1-AF92-4FB7-A013-0B520EBC30AE}" type="datetimeFigureOut">
              <a:rPr lang="en-US"/>
              <a:t>9/3/2024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2D9BF-D574-4807-B36C-9E2A025BE82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10850-0874-4A61-99B4-D613C5E8D9EA}" type="datetimeFigureOut">
              <a:rPr lang="en-US"/>
              <a:t>9/3/2024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1EC53-F507-411E-9ADC-FBCFECE09D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12188825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12188825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081" y="4960137"/>
            <a:ext cx="7770376" cy="1463040"/>
          </a:xfrm>
        </p:spPr>
        <p:txBody>
          <a:bodyPr anchor="ctr">
            <a:normAutofit/>
          </a:bodyPr>
          <a:lstStyle>
            <a:lvl1pPr algn="r">
              <a:defRPr sz="4999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8357" y="4960137"/>
            <a:ext cx="3199567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799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063" indent="0" algn="ctr">
              <a:buNone/>
              <a:defRPr sz="17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799"/>
            </a:lvl4pPr>
            <a:lvl5pPr marL="1828251" indent="0" algn="ctr">
              <a:buNone/>
              <a:defRPr sz="1799"/>
            </a:lvl5pPr>
            <a:lvl6pPr marL="2285314" indent="0" algn="ctr">
              <a:buNone/>
              <a:defRPr sz="1799"/>
            </a:lvl6pPr>
            <a:lvl7pPr marL="2742377" indent="0" algn="ctr">
              <a:buNone/>
              <a:defRPr sz="1799"/>
            </a:lvl7pPr>
            <a:lvl8pPr marL="3199440" indent="0" algn="ctr">
              <a:buNone/>
              <a:defRPr sz="1799"/>
            </a:lvl8pPr>
            <a:lvl9pPr marL="3656503" indent="0" algn="ctr">
              <a:buNone/>
              <a:defRPr sz="17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764DE79-268F-4C1A-8933-263129D2AF90}" type="datetimeFigureOut">
              <a:rPr lang="en-US" smtClean="0"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4659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4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757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9" y="762000"/>
            <a:ext cx="262821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343" y="762000"/>
            <a:ext cx="7579926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5781" y="59382"/>
            <a:ext cx="0" cy="91416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990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823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2188825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12188825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4960137"/>
            <a:ext cx="7770376" cy="1463040"/>
          </a:xfrm>
        </p:spPr>
        <p:txBody>
          <a:bodyPr anchor="ctr">
            <a:normAutofit/>
          </a:bodyPr>
          <a:lstStyle>
            <a:lvl1pPr algn="r">
              <a:defRPr sz="4999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08357" y="4960137"/>
            <a:ext cx="3199567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99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4659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22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861" y="585216"/>
            <a:ext cx="9717541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3860" y="2286000"/>
            <a:ext cx="4753642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7760" y="2286000"/>
            <a:ext cx="4753642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1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3861" y="2179636"/>
            <a:ext cx="4753642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99" b="0" cap="none" baseline="0">
                <a:solidFill>
                  <a:schemeClr val="accent1"/>
                </a:solidFill>
                <a:latin typeface="+mn-lt"/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3861" y="2967788"/>
            <a:ext cx="4753642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8" y="2179636"/>
            <a:ext cx="4753642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99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marL="0" lvl="0" indent="0" algn="l" defTabSz="914126" rtl="0" eaLnBrk="1" latinLnBrk="0" hangingPunct="1">
              <a:lnSpc>
                <a:spcPct val="90000"/>
              </a:lnSpc>
              <a:spcBef>
                <a:spcPts val="1799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8" y="2967788"/>
            <a:ext cx="4753642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104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373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480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3861" y="471509"/>
            <a:ext cx="4387977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12" y="822960"/>
            <a:ext cx="5676945" cy="518464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3861" y="2257506"/>
            <a:ext cx="4387977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60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4960138"/>
            <a:ext cx="7770376" cy="1463040"/>
          </a:xfrm>
        </p:spPr>
        <p:txBody>
          <a:bodyPr anchor="ctr">
            <a:normAutofit/>
          </a:bodyPr>
          <a:lstStyle>
            <a:lvl1pPr algn="r">
              <a:defRPr sz="4999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5778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8357" y="4960138"/>
            <a:ext cx="3199567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99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4659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264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3861" y="585216"/>
            <a:ext cx="9717541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3862" y="2286000"/>
            <a:ext cx="9717542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3863" y="6470704"/>
            <a:ext cx="215358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764DE79-268F-4C1A-8933-263129D2AF90}" type="datetimeFigureOut">
              <a:rPr lang="en-US" smtClean="0"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1671" y="6470704"/>
            <a:ext cx="589992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4511" y="6470704"/>
            <a:ext cx="97341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1802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04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80000"/>
        </a:lnSpc>
        <a:spcBef>
          <a:spcPct val="0"/>
        </a:spcBef>
        <a:buNone/>
        <a:defRPr sz="4999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199" kern="1200">
          <a:solidFill>
            <a:schemeClr val="tx1"/>
          </a:solidFill>
          <a:latin typeface="+mn-lt"/>
          <a:ea typeface="+mn-ea"/>
          <a:cs typeface="+mn-cs"/>
        </a:defRPr>
      </a:lvl1pPr>
      <a:lvl2pPr marL="265096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447922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182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007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126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386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5787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047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stroleague.org/urban-club-tip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uisville-astro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troleague.org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Satellite dish under a starry night sky">
            <a:extLst>
              <a:ext uri="{FF2B5EF4-FFF2-40B4-BE49-F238E27FC236}">
                <a16:creationId xmlns:a16="http://schemas.microsoft.com/office/drawing/2014/main" id="{633E7AF8-7157-B9FE-1EB4-80721DF3F33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t="9251"/>
          <a:stretch/>
        </p:blipFill>
        <p:spPr>
          <a:xfrm>
            <a:off x="-1523" y="10"/>
            <a:ext cx="12188824" cy="685799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3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Observing in Light Polluted Skies </a:t>
            </a:r>
            <a:br>
              <a:rPr lang="en-US" sz="3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utilizing some</a:t>
            </a:r>
            <a:br>
              <a:rPr lang="en-US" sz="3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Astronomical League Observing Programs</a:t>
            </a:r>
            <a:br>
              <a:rPr lang="en-US" sz="3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08287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07AC9-31FB-5702-FD7D-9529CCF8D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202" y="533400"/>
            <a:ext cx="10287000" cy="914400"/>
          </a:xfrm>
        </p:spPr>
        <p:txBody>
          <a:bodyPr/>
          <a:lstStyle/>
          <a:p>
            <a:r>
              <a:rPr lang="en-US" b="1" dirty="0"/>
              <a:t>What equipment is needed?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F3DEB-5986-10B0-1FA7-07A33091D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511" y="2133600"/>
            <a:ext cx="10360501" cy="4038600"/>
          </a:xfrm>
        </p:spPr>
        <p:txBody>
          <a:bodyPr>
            <a:normAutofit/>
          </a:bodyPr>
          <a:lstStyle/>
          <a:p>
            <a:pPr marL="1028700" marR="0" lvl="1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</a:t>
            </a: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telescope for backyards is a Newtonian reflector on a Dobsonian mount</a:t>
            </a:r>
          </a:p>
          <a:p>
            <a:pPr marL="1428630" lvl="2" indent="-5715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4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for the money and easy to use</a:t>
            </a:r>
          </a:p>
          <a:p>
            <a:pPr marL="1428630" lvl="2" indent="-5715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4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8” telescope can be had for $300 or so used</a:t>
            </a:r>
          </a:p>
          <a:p>
            <a:pPr marL="1428630" lvl="2" indent="-5715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4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add digital setting circles easily</a:t>
            </a:r>
          </a:p>
          <a:p>
            <a:pPr marL="1028700" lvl="1" indent="-5715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GOTO mount is aways good and come in all different apertures</a:t>
            </a:r>
          </a:p>
        </p:txBody>
      </p:sp>
    </p:spTree>
    <p:extLst>
      <p:ext uri="{BB962C8B-B14F-4D97-AF65-F5344CB8AC3E}">
        <p14:creationId xmlns:p14="http://schemas.microsoft.com/office/powerpoint/2010/main" val="339401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07AC9-31FB-5702-FD7D-9529CCF8D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202" y="533400"/>
            <a:ext cx="10287000" cy="914400"/>
          </a:xfrm>
        </p:spPr>
        <p:txBody>
          <a:bodyPr/>
          <a:lstStyle/>
          <a:p>
            <a:r>
              <a:rPr lang="en-US" b="1" dirty="0"/>
              <a:t>What equipment is needed? </a:t>
            </a:r>
          </a:p>
        </p:txBody>
      </p:sp>
      <p:pic>
        <p:nvPicPr>
          <p:cNvPr id="1030" name="Picture 6" descr="Apertura AD10 Dobsonian 10&quot; Telescope with Accessories">
            <a:extLst>
              <a:ext uri="{FF2B5EF4-FFF2-40B4-BE49-F238E27FC236}">
                <a16:creationId xmlns:a16="http://schemas.microsoft.com/office/drawing/2014/main" id="{8E5F34B2-5EBB-245D-2F42-0CAAC730B0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" y="1545076"/>
            <a:ext cx="4267201" cy="426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y PowerView 10X50 Binoculars and More | Bushnell">
            <a:extLst>
              <a:ext uri="{FF2B5EF4-FFF2-40B4-BE49-F238E27FC236}">
                <a16:creationId xmlns:a16="http://schemas.microsoft.com/office/drawing/2014/main" id="{57988FF7-DB3C-2EC6-5B59-46DA55161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344" y="1545075"/>
            <a:ext cx="4267201" cy="426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842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07AC9-31FB-5702-FD7D-9529CCF8D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202" y="533400"/>
            <a:ext cx="10287000" cy="914400"/>
          </a:xfrm>
        </p:spPr>
        <p:txBody>
          <a:bodyPr/>
          <a:lstStyle/>
          <a:p>
            <a:r>
              <a:rPr lang="en-US" b="1" dirty="0"/>
              <a:t>What equipment is needed?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F3DEB-5986-10B0-1FA7-07A33091D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2" y="1676400"/>
            <a:ext cx="10360501" cy="4038600"/>
          </a:xfrm>
        </p:spPr>
        <p:txBody>
          <a:bodyPr>
            <a:normAutofit/>
          </a:bodyPr>
          <a:lstStyle/>
          <a:p>
            <a:pPr marL="1028700" marR="0" lvl="1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 charts</a:t>
            </a:r>
          </a:p>
          <a:p>
            <a:pPr marL="1028700" lvl="1" indent="-5715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Smartphone apps</a:t>
            </a:r>
          </a:p>
          <a:p>
            <a:pPr marL="1428630" lvl="2" indent="-5715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4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Stellarium is excellent and free</a:t>
            </a:r>
          </a:p>
          <a:p>
            <a:pPr marL="1428630" lvl="2" indent="-5715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Android and </a:t>
            </a:r>
            <a:r>
              <a:rPr lang="en-US" sz="3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IPhone</a:t>
            </a:r>
            <a:endParaRPr lang="en-US" sz="3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630" lvl="2" indent="-5715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4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others available</a:t>
            </a:r>
            <a:endParaRPr lang="en-US" sz="3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78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07AC9-31FB-5702-FD7D-9529CCF8D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202" y="533400"/>
            <a:ext cx="10287000" cy="914400"/>
          </a:xfrm>
        </p:spPr>
        <p:txBody>
          <a:bodyPr/>
          <a:lstStyle/>
          <a:p>
            <a:r>
              <a:rPr lang="en-US" b="1" dirty="0"/>
              <a:t>Tips and Hacks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F3DEB-5986-10B0-1FA7-07A33091D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2" y="1752600"/>
            <a:ext cx="10360501" cy="4038600"/>
          </a:xfrm>
        </p:spPr>
        <p:txBody>
          <a:bodyPr>
            <a:normAutofit/>
          </a:bodyPr>
          <a:lstStyle/>
          <a:p>
            <a:pPr marL="1028700" lvl="1" indent="-5715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 to use averted vision</a:t>
            </a:r>
          </a:p>
          <a:p>
            <a:pPr marL="1028700" lvl="1" indent="-5715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6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think that you see the object but are not for sure, tap your telescope</a:t>
            </a:r>
          </a:p>
          <a:p>
            <a:pPr marL="1028700" lvl="1" indent="-5715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Wait for the atmosphere</a:t>
            </a:r>
            <a:r>
              <a:rPr lang="en-US" sz="36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settle down</a:t>
            </a:r>
          </a:p>
          <a:p>
            <a:pPr marL="1028700" lvl="1" indent="-5715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Straight up is darkest part of the sky</a:t>
            </a:r>
          </a:p>
          <a:p>
            <a:pPr marL="1028700" lvl="1" indent="-5715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6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a red light to preserve night vision</a:t>
            </a:r>
          </a:p>
          <a:p>
            <a:pPr marL="1028700" lvl="1" indent="-5715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6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hlinkClick r:id="rId2"/>
              </a:rPr>
              <a:t>https://www.astroleague.org/urban-club-tips/</a:t>
            </a:r>
            <a:endParaRPr lang="en-US" sz="5400" b="1" kern="1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630" lvl="2" indent="-5715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3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40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07AC9-31FB-5702-FD7D-9529CCF8D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825" y="717176"/>
            <a:ext cx="10287000" cy="88302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Astronomical League observing programs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F3DEB-5986-10B0-1FA7-07A33091D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511" y="2133600"/>
            <a:ext cx="10360501" cy="4038600"/>
          </a:xfrm>
        </p:spPr>
        <p:txBody>
          <a:bodyPr>
            <a:normAutofit/>
          </a:bodyPr>
          <a:lstStyle/>
          <a:p>
            <a:pPr marL="1028700" marR="0" lvl="1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Lunar Observing programs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marR="0" lvl="1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Double Star Observing program 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marR="0" lvl="1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Urban Observing program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marR="0" lvl="1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Constellation Hunter</a:t>
            </a: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Observing program 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marR="0" lvl="1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Binocular Solar System Observing program</a:t>
            </a:r>
          </a:p>
          <a:p>
            <a:pPr marL="1028700" marR="0" lvl="1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Earth Orbiting Satellites Observing program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72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3434A-A579-54BD-0C17-30673F62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250" y="624110"/>
            <a:ext cx="8909366" cy="899890"/>
          </a:xfrm>
        </p:spPr>
        <p:txBody>
          <a:bodyPr/>
          <a:lstStyle/>
          <a:p>
            <a:r>
              <a:rPr lang="en-US" b="1" dirty="0"/>
              <a:t>Lunar Observing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AF461-2DC1-8E16-9A98-52C945473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233" y="2133600"/>
            <a:ext cx="9740358" cy="3416300"/>
          </a:xfrm>
        </p:spPr>
        <p:txBody>
          <a:bodyPr>
            <a:noAutofit/>
          </a:bodyPr>
          <a:lstStyle/>
          <a:p>
            <a:pPr marL="1028700" marR="0" lvl="1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Easiest object to observe</a:t>
            </a:r>
          </a:p>
          <a:p>
            <a:pPr marL="1028700" marR="0" lvl="1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Visible most nights</a:t>
            </a:r>
          </a:p>
          <a:p>
            <a:pPr marL="1028700" marR="0" lvl="1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Thousands of things to explore</a:t>
            </a:r>
          </a:p>
          <a:p>
            <a:pPr marL="1028700" marR="0" lvl="1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view changes every few hours</a:t>
            </a:r>
          </a:p>
          <a:p>
            <a:pPr marL="1028700" marR="0" lvl="1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 easy to keep track of its position</a:t>
            </a:r>
          </a:p>
        </p:txBody>
      </p:sp>
    </p:spTree>
    <p:extLst>
      <p:ext uri="{BB962C8B-B14F-4D97-AF65-F5344CB8AC3E}">
        <p14:creationId xmlns:p14="http://schemas.microsoft.com/office/powerpoint/2010/main" val="2727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3434A-A579-54BD-0C17-30673F62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250" y="624110"/>
            <a:ext cx="8909366" cy="899890"/>
          </a:xfrm>
        </p:spPr>
        <p:txBody>
          <a:bodyPr/>
          <a:lstStyle/>
          <a:p>
            <a:r>
              <a:rPr lang="en-US" b="1" dirty="0"/>
              <a:t>Lunar Observing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AF461-2DC1-8E16-9A98-52C945473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233" y="2133600"/>
            <a:ext cx="9740358" cy="3416300"/>
          </a:xfrm>
        </p:spPr>
        <p:txBody>
          <a:bodyPr>
            <a:noAutofit/>
          </a:bodyPr>
          <a:lstStyle/>
          <a:p>
            <a:pPr marL="1028700" marR="0" lvl="1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Naked eye observations like The Man in the Moon</a:t>
            </a:r>
            <a:endParaRPr lang="en-U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marR="0" lvl="1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Binocular </a:t>
            </a:r>
            <a:r>
              <a:rPr lang="en-US" sz="36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telescopic observations</a:t>
            </a:r>
            <a:endParaRPr lang="en-U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marR="0" lvl="1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 learning activities</a:t>
            </a:r>
          </a:p>
          <a:p>
            <a:pPr marL="1028700" marR="0" lvl="1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 observations in the program</a:t>
            </a:r>
          </a:p>
        </p:txBody>
      </p:sp>
    </p:spTree>
    <p:extLst>
      <p:ext uri="{BB962C8B-B14F-4D97-AF65-F5344CB8AC3E}">
        <p14:creationId xmlns:p14="http://schemas.microsoft.com/office/powerpoint/2010/main" val="322540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3434A-A579-54BD-0C17-30673F62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250" y="624110"/>
            <a:ext cx="8909366" cy="899890"/>
          </a:xfrm>
        </p:spPr>
        <p:txBody>
          <a:bodyPr/>
          <a:lstStyle/>
          <a:p>
            <a:r>
              <a:rPr lang="en-US" b="1" dirty="0"/>
              <a:t>Lunar II Observing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AF461-2DC1-8E16-9A98-52C945473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233" y="2133600"/>
            <a:ext cx="9740358" cy="3416300"/>
          </a:xfrm>
        </p:spPr>
        <p:txBody>
          <a:bodyPr>
            <a:noAutofit/>
          </a:bodyPr>
          <a:lstStyle/>
          <a:p>
            <a:pPr marL="1028700" marR="0" lvl="1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Telescopic observations are required for description of features</a:t>
            </a:r>
            <a:endParaRPr lang="en-US" sz="3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marR="0" lvl="1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Sketching required for several features</a:t>
            </a:r>
            <a:endParaRPr lang="en-US" sz="3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marR="0" lvl="1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 learning activities</a:t>
            </a:r>
          </a:p>
          <a:p>
            <a:pPr marL="1028700" marR="0" lvl="1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 observations in the program</a:t>
            </a:r>
          </a:p>
        </p:txBody>
      </p:sp>
    </p:spTree>
    <p:extLst>
      <p:ext uri="{BB962C8B-B14F-4D97-AF65-F5344CB8AC3E}">
        <p14:creationId xmlns:p14="http://schemas.microsoft.com/office/powerpoint/2010/main" val="24023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3434A-A579-54BD-0C17-30673F62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250" y="624110"/>
            <a:ext cx="8909366" cy="899890"/>
          </a:xfrm>
        </p:spPr>
        <p:txBody>
          <a:bodyPr/>
          <a:lstStyle/>
          <a:p>
            <a:r>
              <a:rPr lang="en-US" b="1" dirty="0"/>
              <a:t>Lunar II Observing Program</a:t>
            </a:r>
          </a:p>
        </p:txBody>
      </p:sp>
      <p:pic>
        <p:nvPicPr>
          <p:cNvPr id="1028" name="Picture 4" descr="Around Clavius Crater">
            <a:extLst>
              <a:ext uri="{FF2B5EF4-FFF2-40B4-BE49-F238E27FC236}">
                <a16:creationId xmlns:a16="http://schemas.microsoft.com/office/drawing/2014/main" id="{D701B5B1-0786-426F-F14A-EAC0201542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134" y="1828800"/>
            <a:ext cx="6078555" cy="413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81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C18BE-4DD9-0A42-7719-18579E467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250" y="624110"/>
            <a:ext cx="8909366" cy="760190"/>
          </a:xfrm>
        </p:spPr>
        <p:txBody>
          <a:bodyPr>
            <a:normAutofit/>
          </a:bodyPr>
          <a:lstStyle/>
          <a:p>
            <a:r>
              <a:rPr lang="en-US" b="1"/>
              <a:t>Lunar Observing Programs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A8C46-A5B9-C9C1-8CC0-0F57955A8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2" y="2057400"/>
            <a:ext cx="9206958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Resources needed for this program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Lunar atlas or map</a:t>
            </a:r>
          </a:p>
          <a:p>
            <a:pPr marL="457200" lvl="1" indent="0">
              <a:buNone/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- OR -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Smartphone app (LunarMap HD)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47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581BC-5E5E-D271-FED2-F81260127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033" y="493060"/>
            <a:ext cx="10016104" cy="60959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Louisville Astronomical Society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84C45-9754-22A8-9CA2-2E2EBA557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3140" y="1524000"/>
            <a:ext cx="9582546" cy="4267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Founded in 1933 by Dr. Walter Lee Moore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Charter member of the Astronomical League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Over 240 members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Involved in numerous events and educational activities at libraries, schools, parks and similar public venues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Run a Library Telescope program and will add a Binocular program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Private dark site with an observatory and multipurpose building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Scout program and public nights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hlinkClick r:id="rId2"/>
              </a:rPr>
              <a:t>www.Louisville-astro.org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0" indent="0">
              <a:buNone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72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C18BE-4DD9-0A42-7719-18579E467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683" y="622489"/>
            <a:ext cx="8909366" cy="760190"/>
          </a:xfrm>
        </p:spPr>
        <p:txBody>
          <a:bodyPr>
            <a:normAutofit/>
          </a:bodyPr>
          <a:lstStyle/>
          <a:p>
            <a:r>
              <a:rPr lang="en-US" b="1" dirty="0" err="1"/>
              <a:t>LunarMap</a:t>
            </a:r>
            <a:r>
              <a:rPr lang="en-US" b="1" dirty="0"/>
              <a:t> HD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A8C46-A5B9-C9C1-8CC0-0F57955A8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603" y="3886199"/>
            <a:ext cx="5818286" cy="2326337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Smartphone app 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LunarMap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HD)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3A5414A-EE3D-F4CD-87F9-CF94570AB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26" y="1384300"/>
            <a:ext cx="8293996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9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6D7A9-7706-9EF6-C14D-5DA6D4414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250" y="624110"/>
            <a:ext cx="8909366" cy="760190"/>
          </a:xfrm>
        </p:spPr>
        <p:txBody>
          <a:bodyPr>
            <a:normAutofit/>
          </a:bodyPr>
          <a:lstStyle/>
          <a:p>
            <a:r>
              <a:rPr lang="en-US" b="1" dirty="0"/>
              <a:t>Double Star Observing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34F52-A877-19E6-581F-6B0A3004F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2" y="1905000"/>
            <a:ext cx="10045158" cy="4038600"/>
          </a:xfrm>
        </p:spPr>
        <p:txBody>
          <a:bodyPr>
            <a:normAutofit/>
          </a:bodyPr>
          <a:lstStyle/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 to medium telescope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 100 observations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Diagram of each pair or multiple system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north from stars’ motion 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Optional: calculate position angle(s) of stars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cross-hair reticle eyepiece is helpful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93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6D7A9-7706-9EF6-C14D-5DA6D4414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250" y="624110"/>
            <a:ext cx="8909366" cy="760190"/>
          </a:xfrm>
        </p:spPr>
        <p:txBody>
          <a:bodyPr>
            <a:normAutofit/>
          </a:bodyPr>
          <a:lstStyle/>
          <a:p>
            <a:r>
              <a:rPr lang="en-US" b="1" dirty="0"/>
              <a:t>Double Star Observing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34F52-A877-19E6-581F-6B0A3004F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2" y="1905000"/>
            <a:ext cx="10045158" cy="4038600"/>
          </a:xfrm>
        </p:spPr>
        <p:txBody>
          <a:bodyPr>
            <a:normAutofit/>
          </a:bodyPr>
          <a:lstStyle/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north direction from stars’ motion 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North is 90° counter-clockwise from the direction that the double star is moving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04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6D7A9-7706-9EF6-C14D-5DA6D4414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250" y="624110"/>
            <a:ext cx="8909366" cy="760190"/>
          </a:xfrm>
        </p:spPr>
        <p:txBody>
          <a:bodyPr>
            <a:normAutofit/>
          </a:bodyPr>
          <a:lstStyle/>
          <a:p>
            <a:r>
              <a:rPr lang="en-US" b="1" dirty="0"/>
              <a:t>Double Star Observing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34F52-A877-19E6-581F-6B0A3004F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2" y="1524000"/>
            <a:ext cx="10045158" cy="4038600"/>
          </a:xfrm>
        </p:spPr>
        <p:txBody>
          <a:bodyPr>
            <a:normAutofit/>
          </a:bodyPr>
          <a:lstStyle/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Calculate position angle(s) of stars 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 descr="A diagram of a position in degrees">
            <a:extLst>
              <a:ext uri="{FF2B5EF4-FFF2-40B4-BE49-F238E27FC236}">
                <a16:creationId xmlns:a16="http://schemas.microsoft.com/office/drawing/2014/main" id="{0E9DFF53-DF4E-C384-6078-A49A4A532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585" y="2233061"/>
            <a:ext cx="4089654" cy="40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0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6D7A9-7706-9EF6-C14D-5DA6D4414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250" y="624110"/>
            <a:ext cx="8909366" cy="760190"/>
          </a:xfrm>
        </p:spPr>
        <p:txBody>
          <a:bodyPr>
            <a:normAutofit/>
          </a:bodyPr>
          <a:lstStyle/>
          <a:p>
            <a:r>
              <a:rPr lang="en-US" b="1" dirty="0"/>
              <a:t>Double Star Observing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34F52-A877-19E6-581F-6B0A3004F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2" y="1524000"/>
            <a:ext cx="10045158" cy="4038600"/>
          </a:xfrm>
        </p:spPr>
        <p:txBody>
          <a:bodyPr>
            <a:normAutofit/>
          </a:bodyPr>
          <a:lstStyle/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Reticle eyepieces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3600" kern="1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Picture 5" descr="A drawing of a cross section">
            <a:extLst>
              <a:ext uri="{FF2B5EF4-FFF2-40B4-BE49-F238E27FC236}">
                <a16:creationId xmlns:a16="http://schemas.microsoft.com/office/drawing/2014/main" id="{0F0A2F27-E0DB-85F7-1DDD-34B2811D5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12" y="2514600"/>
            <a:ext cx="3733800" cy="3733800"/>
          </a:xfrm>
          <a:prstGeom prst="rect">
            <a:avLst/>
          </a:prstGeom>
        </p:spPr>
      </p:pic>
      <p:pic>
        <p:nvPicPr>
          <p:cNvPr id="9" name="Picture 8" descr="A close-up of a circular device">
            <a:extLst>
              <a:ext uri="{FF2B5EF4-FFF2-40B4-BE49-F238E27FC236}">
                <a16:creationId xmlns:a16="http://schemas.microsoft.com/office/drawing/2014/main" id="{237ACB54-574E-D866-052D-1E64BBE15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2" y="2590800"/>
            <a:ext cx="3675201" cy="367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5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6D7A9-7706-9EF6-C14D-5DA6D4414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250" y="624110"/>
            <a:ext cx="8909366" cy="760190"/>
          </a:xfrm>
        </p:spPr>
        <p:txBody>
          <a:bodyPr>
            <a:normAutofit/>
          </a:bodyPr>
          <a:lstStyle/>
          <a:p>
            <a:r>
              <a:rPr lang="en-US" b="1" dirty="0"/>
              <a:t>Double Star Observing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34F52-A877-19E6-581F-6B0A3004F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2" y="1524000"/>
            <a:ext cx="10045158" cy="4038600"/>
          </a:xfrm>
        </p:spPr>
        <p:txBody>
          <a:bodyPr>
            <a:normAutofit/>
          </a:bodyPr>
          <a:lstStyle/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Reticle eyepieces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3600" kern="1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8EECB2-A78A-BBBE-CED1-E329A58DC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263" y="1524000"/>
            <a:ext cx="9316750" cy="473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7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7022E-166A-7052-DC48-E1E53B55C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Double Star Observing Program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16A2FA1-7BAC-AECC-41B7-6B6D48661C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7123572"/>
              </p:ext>
            </p:extLst>
          </p:nvPr>
        </p:nvGraphicFramePr>
        <p:xfrm>
          <a:off x="1833248" y="2438400"/>
          <a:ext cx="8909366" cy="3581399"/>
        </p:xfrm>
        <a:graphic>
          <a:graphicData uri="http://schemas.openxmlformats.org/drawingml/2006/table">
            <a:tbl>
              <a:tblPr/>
              <a:tblGrid>
                <a:gridCol w="495942">
                  <a:extLst>
                    <a:ext uri="{9D8B030D-6E8A-4147-A177-3AD203B41FA5}">
                      <a16:colId xmlns:a16="http://schemas.microsoft.com/office/drawing/2014/main" val="1708837549"/>
                    </a:ext>
                  </a:extLst>
                </a:gridCol>
                <a:gridCol w="495942">
                  <a:extLst>
                    <a:ext uri="{9D8B030D-6E8A-4147-A177-3AD203B41FA5}">
                      <a16:colId xmlns:a16="http://schemas.microsoft.com/office/drawing/2014/main" val="3642088799"/>
                    </a:ext>
                  </a:extLst>
                </a:gridCol>
                <a:gridCol w="2268671">
                  <a:extLst>
                    <a:ext uri="{9D8B030D-6E8A-4147-A177-3AD203B41FA5}">
                      <a16:colId xmlns:a16="http://schemas.microsoft.com/office/drawing/2014/main" val="1890955125"/>
                    </a:ext>
                  </a:extLst>
                </a:gridCol>
                <a:gridCol w="942641">
                  <a:extLst>
                    <a:ext uri="{9D8B030D-6E8A-4147-A177-3AD203B41FA5}">
                      <a16:colId xmlns:a16="http://schemas.microsoft.com/office/drawing/2014/main" val="705825940"/>
                    </a:ext>
                  </a:extLst>
                </a:gridCol>
                <a:gridCol w="942641">
                  <a:extLst>
                    <a:ext uri="{9D8B030D-6E8A-4147-A177-3AD203B41FA5}">
                      <a16:colId xmlns:a16="http://schemas.microsoft.com/office/drawing/2014/main" val="3510750384"/>
                    </a:ext>
                  </a:extLst>
                </a:gridCol>
                <a:gridCol w="1086851">
                  <a:extLst>
                    <a:ext uri="{9D8B030D-6E8A-4147-A177-3AD203B41FA5}">
                      <a16:colId xmlns:a16="http://schemas.microsoft.com/office/drawing/2014/main" val="3059967003"/>
                    </a:ext>
                  </a:extLst>
                </a:gridCol>
                <a:gridCol w="942641">
                  <a:extLst>
                    <a:ext uri="{9D8B030D-6E8A-4147-A177-3AD203B41FA5}">
                      <a16:colId xmlns:a16="http://schemas.microsoft.com/office/drawing/2014/main" val="3904300555"/>
                    </a:ext>
                  </a:extLst>
                </a:gridCol>
                <a:gridCol w="942641">
                  <a:extLst>
                    <a:ext uri="{9D8B030D-6E8A-4147-A177-3AD203B41FA5}">
                      <a16:colId xmlns:a16="http://schemas.microsoft.com/office/drawing/2014/main" val="1686859381"/>
                    </a:ext>
                  </a:extLst>
                </a:gridCol>
                <a:gridCol w="791396">
                  <a:extLst>
                    <a:ext uri="{9D8B030D-6E8A-4147-A177-3AD203B41FA5}">
                      <a16:colId xmlns:a16="http://schemas.microsoft.com/office/drawing/2014/main" val="3305596024"/>
                    </a:ext>
                  </a:extLst>
                </a:gridCol>
              </a:tblGrid>
              <a:tr h="707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Index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Object List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Right Ascension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Declination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Magnitude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Separation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Position Angle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Last WDS Measure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9927763"/>
                  </a:ext>
                </a:extLst>
              </a:tr>
              <a:tr h="3587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[  ]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Eta </a:t>
                      </a:r>
                      <a:r>
                        <a:rPr lang="en-US" sz="10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Cassiopeiae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00</a:t>
                      </a:r>
                      <a:r>
                        <a:rPr lang="en-US" sz="1000" b="0" i="0" u="none" strike="noStrike" baseline="300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49</a:t>
                      </a:r>
                      <a:r>
                        <a:rPr lang="en-US" sz="1000" b="0" i="0" u="none" strike="noStrike" baseline="300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.1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+57° 49'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3.5, 7.4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13.4"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326°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405686"/>
                  </a:ext>
                </a:extLst>
              </a:tr>
              <a:tr h="3587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[  ]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65 Piscium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00</a:t>
                      </a:r>
                      <a:r>
                        <a:rPr lang="en-US" sz="1000" b="0" i="0" u="none" strike="noStrike" baseline="300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49</a:t>
                      </a:r>
                      <a:r>
                        <a:rPr lang="en-US" sz="1000" b="0" i="0" u="none" strike="noStrike" baseline="300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.9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+27° 43'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6.3, 6.3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4.4"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115°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914124"/>
                  </a:ext>
                </a:extLst>
              </a:tr>
              <a:tr h="3587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[  ]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Psi 1 Piscium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01</a:t>
                      </a:r>
                      <a:r>
                        <a:rPr lang="en-US" sz="1000" b="0" i="0" u="none" strike="noStrike" baseline="300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05</a:t>
                      </a:r>
                      <a:r>
                        <a:rPr lang="en-US" sz="1000" b="0" i="0" u="none" strike="noStrike" baseline="300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.6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+21° 28'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5.3, 5.5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29.8"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159°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057998"/>
                  </a:ext>
                </a:extLst>
              </a:tr>
              <a:tr h="3587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[  ]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Zeta Piscium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01</a:t>
                      </a:r>
                      <a:r>
                        <a:rPr lang="en-US" sz="1000" b="0" i="0" u="none" strike="noStrike" baseline="300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13</a:t>
                      </a:r>
                      <a:r>
                        <a:rPr lang="en-US" sz="1000" b="0" i="0" u="none" strike="noStrike" baseline="300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.7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+07° 35'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5.2, 6.3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22.8"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63°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81194"/>
                  </a:ext>
                </a:extLst>
              </a:tr>
              <a:tr h="3587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[  ]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Gamma </a:t>
                      </a:r>
                      <a:r>
                        <a:rPr lang="en-US" sz="10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Arietis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01</a:t>
                      </a:r>
                      <a:r>
                        <a:rPr lang="en-US" sz="1000" b="0" i="0" u="none" strike="noStrike" baseline="300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53</a:t>
                      </a:r>
                      <a:r>
                        <a:rPr lang="en-US" sz="1000" b="0" i="0" u="none" strike="noStrike" baseline="300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.5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+19° 18'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4.5, 4.6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7.4"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1°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9620194"/>
                  </a:ext>
                </a:extLst>
              </a:tr>
              <a:tr h="3587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[  ]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Lambda Arietis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01</a:t>
                      </a:r>
                      <a:r>
                        <a:rPr lang="en-US" sz="1000" b="0" i="0" u="none" strike="noStrike" baseline="300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57</a:t>
                      </a:r>
                      <a:r>
                        <a:rPr lang="en-US" sz="1000" b="0" i="0" u="none" strike="noStrike" baseline="300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.9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+23° 36'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4.8, 6.7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37.3"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48°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6622943"/>
                  </a:ext>
                </a:extLst>
              </a:tr>
              <a:tr h="3587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[  ]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Alpha Piscium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02</a:t>
                      </a:r>
                      <a:r>
                        <a:rPr lang="en-US" sz="1000" b="0" i="0" u="none" strike="noStrike" baseline="300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02</a:t>
                      </a:r>
                      <a:r>
                        <a:rPr lang="en-US" sz="1000" b="0" i="0" u="none" strike="noStrike" baseline="300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.0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+02° 46'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4.1, 5.2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1.9"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264°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046576"/>
                  </a:ext>
                </a:extLst>
              </a:tr>
              <a:tr h="3620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[  ]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Gamma Andromedae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02</a:t>
                      </a:r>
                      <a:r>
                        <a:rPr lang="en-US" sz="1000" b="0" i="0" u="none" strike="noStrike" baseline="300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03</a:t>
                      </a:r>
                      <a:r>
                        <a:rPr lang="en-US" sz="1000" b="0" i="0" u="none" strike="noStrike" baseline="300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.9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+42° 20'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2.3, 5.0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9.6"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63°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7602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21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B64A4-A1F6-B563-0137-31B26D955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Urban Observing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6050B-7530-73F4-9FC5-15F766BE5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012" y="2057400"/>
            <a:ext cx="9511758" cy="4343400"/>
          </a:xfrm>
        </p:spPr>
        <p:txBody>
          <a:bodyPr>
            <a:normAutofit/>
          </a:bodyPr>
          <a:lstStyle/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 objects in the program</a:t>
            </a:r>
          </a:p>
          <a:p>
            <a:pPr marL="1142880" lvl="2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 clusters</a:t>
            </a:r>
          </a:p>
          <a:p>
            <a:pPr marL="1142880" lvl="2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4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Nebulae</a:t>
            </a:r>
          </a:p>
          <a:p>
            <a:pPr marL="1142880" lvl="2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Galaxies</a:t>
            </a:r>
          </a:p>
          <a:p>
            <a:pPr marL="1142880" lvl="2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4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Double and variable stars</a:t>
            </a:r>
          </a:p>
          <a:p>
            <a:pPr marL="742950" lvl="1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6-inch (150mm) telescope recommended but many can be seen in an 80mm and several naked eye 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3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87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B64A4-A1F6-B563-0137-31B26D955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Urban Observing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6050B-7530-73F4-9FC5-15F766BE5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012" y="2057400"/>
            <a:ext cx="9511758" cy="4343400"/>
          </a:xfrm>
        </p:spPr>
        <p:txBody>
          <a:bodyPr>
            <a:normAutofit/>
          </a:bodyPr>
          <a:lstStyle/>
          <a:p>
            <a:pPr marL="457200" lvl="1" indent="0">
              <a:spcBef>
                <a:spcPts val="0"/>
              </a:spcBef>
              <a:buNone/>
            </a:pPr>
            <a:endParaRPr lang="en-US" sz="3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AD5CDF0-3595-3161-731E-E9FE746662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562418"/>
              </p:ext>
            </p:extLst>
          </p:nvPr>
        </p:nvGraphicFramePr>
        <p:xfrm>
          <a:off x="1903412" y="1676400"/>
          <a:ext cx="9142413" cy="3804284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1523736">
                  <a:extLst>
                    <a:ext uri="{9D8B030D-6E8A-4147-A177-3AD203B41FA5}">
                      <a16:colId xmlns:a16="http://schemas.microsoft.com/office/drawing/2014/main" val="2386217162"/>
                    </a:ext>
                  </a:extLst>
                </a:gridCol>
                <a:gridCol w="1436665">
                  <a:extLst>
                    <a:ext uri="{9D8B030D-6E8A-4147-A177-3AD203B41FA5}">
                      <a16:colId xmlns:a16="http://schemas.microsoft.com/office/drawing/2014/main" val="2719830930"/>
                    </a:ext>
                  </a:extLst>
                </a:gridCol>
                <a:gridCol w="1218988">
                  <a:extLst>
                    <a:ext uri="{9D8B030D-6E8A-4147-A177-3AD203B41FA5}">
                      <a16:colId xmlns:a16="http://schemas.microsoft.com/office/drawing/2014/main" val="3541652987"/>
                    </a:ext>
                  </a:extLst>
                </a:gridCol>
                <a:gridCol w="914241">
                  <a:extLst>
                    <a:ext uri="{9D8B030D-6E8A-4147-A177-3AD203B41FA5}">
                      <a16:colId xmlns:a16="http://schemas.microsoft.com/office/drawing/2014/main" val="532062704"/>
                    </a:ext>
                  </a:extLst>
                </a:gridCol>
                <a:gridCol w="1117406">
                  <a:extLst>
                    <a:ext uri="{9D8B030D-6E8A-4147-A177-3AD203B41FA5}">
                      <a16:colId xmlns:a16="http://schemas.microsoft.com/office/drawing/2014/main" val="211515238"/>
                    </a:ext>
                  </a:extLst>
                </a:gridCol>
                <a:gridCol w="943265">
                  <a:extLst>
                    <a:ext uri="{9D8B030D-6E8A-4147-A177-3AD203B41FA5}">
                      <a16:colId xmlns:a16="http://schemas.microsoft.com/office/drawing/2014/main" val="786018454"/>
                    </a:ext>
                  </a:extLst>
                </a:gridCol>
                <a:gridCol w="1146430">
                  <a:extLst>
                    <a:ext uri="{9D8B030D-6E8A-4147-A177-3AD203B41FA5}">
                      <a16:colId xmlns:a16="http://schemas.microsoft.com/office/drawing/2014/main" val="694884574"/>
                    </a:ext>
                  </a:extLst>
                </a:gridCol>
                <a:gridCol w="841682">
                  <a:extLst>
                    <a:ext uri="{9D8B030D-6E8A-4147-A177-3AD203B41FA5}">
                      <a16:colId xmlns:a16="http://schemas.microsoft.com/office/drawing/2014/main" val="4287509654"/>
                    </a:ext>
                  </a:extLst>
                </a:gridCol>
              </a:tblGrid>
              <a:tr h="3458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Object  Name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Right Ascension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Declination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Mag.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Mess. #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Type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Size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Con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extLst>
                  <a:ext uri="{0D108BD9-81ED-4DB2-BD59-A6C34878D82A}">
                    <a16:rowId xmlns:a16="http://schemas.microsoft.com/office/drawing/2014/main" val="2058480852"/>
                  </a:ext>
                </a:extLst>
              </a:tr>
              <a:tr h="3458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NGC 221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00</a:t>
                      </a:r>
                      <a:r>
                        <a:rPr lang="en-US" sz="900" u="none" strike="noStrike" baseline="30000">
                          <a:effectLst/>
                        </a:rPr>
                        <a:t>h</a:t>
                      </a:r>
                      <a:r>
                        <a:rPr lang="en-US" sz="1100" u="none" strike="noStrike">
                          <a:effectLst/>
                        </a:rPr>
                        <a:t> 42.7</a:t>
                      </a:r>
                      <a:r>
                        <a:rPr lang="en-US" sz="900" u="none" strike="noStrike" baseline="30000">
                          <a:effectLst/>
                        </a:rPr>
                        <a:t>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+40° 52′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M32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Galaxy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7.6′ x 5.8′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And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extLst>
                  <a:ext uri="{0D108BD9-81ED-4DB2-BD59-A6C34878D82A}">
                    <a16:rowId xmlns:a16="http://schemas.microsoft.com/office/drawing/2014/main" val="2376890369"/>
                  </a:ext>
                </a:extLst>
              </a:tr>
              <a:tr h="3458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NGC 224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00</a:t>
                      </a:r>
                      <a:r>
                        <a:rPr lang="en-US" sz="900" u="none" strike="noStrike" baseline="30000">
                          <a:effectLst/>
                        </a:rPr>
                        <a:t>h</a:t>
                      </a:r>
                      <a:r>
                        <a:rPr lang="en-US" sz="1100" u="none" strike="noStrike">
                          <a:effectLst/>
                        </a:rPr>
                        <a:t> 42.7</a:t>
                      </a:r>
                      <a:r>
                        <a:rPr lang="en-US" sz="900" u="none" strike="noStrike" baseline="30000">
                          <a:effectLst/>
                        </a:rPr>
                        <a:t>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+41° 16′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4.4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M31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Galaxy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180′ x 63′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And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extLst>
                  <a:ext uri="{0D108BD9-81ED-4DB2-BD59-A6C34878D82A}">
                    <a16:rowId xmlns:a16="http://schemas.microsoft.com/office/drawing/2014/main" val="3736954829"/>
                  </a:ext>
                </a:extLst>
              </a:tr>
              <a:tr h="3458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NGC 1068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02</a:t>
                      </a:r>
                      <a:r>
                        <a:rPr lang="en-US" sz="900" u="none" strike="noStrike" baseline="30000">
                          <a:effectLst/>
                        </a:rPr>
                        <a:t>h</a:t>
                      </a:r>
                      <a:r>
                        <a:rPr lang="en-US" sz="1100" u="none" strike="noStrike">
                          <a:effectLst/>
                        </a:rPr>
                        <a:t> 42.7</a:t>
                      </a:r>
                      <a:r>
                        <a:rPr lang="en-US" sz="900" u="none" strike="noStrike" baseline="30000">
                          <a:effectLst/>
                        </a:rPr>
                        <a:t>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-00° 01′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8.8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M77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Galaxy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6.9′ x 5.9′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Cet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extLst>
                  <a:ext uri="{0D108BD9-81ED-4DB2-BD59-A6C34878D82A}">
                    <a16:rowId xmlns:a16="http://schemas.microsoft.com/office/drawing/2014/main" val="3576507485"/>
                  </a:ext>
                </a:extLst>
              </a:tr>
              <a:tr h="3458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NGC 3031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09</a:t>
                      </a:r>
                      <a:r>
                        <a:rPr lang="en-US" sz="900" u="none" strike="noStrike" baseline="30000">
                          <a:effectLst/>
                        </a:rPr>
                        <a:t>h</a:t>
                      </a:r>
                      <a:r>
                        <a:rPr lang="en-US" sz="1100" u="none" strike="noStrike">
                          <a:effectLst/>
                        </a:rPr>
                        <a:t> 55.6</a:t>
                      </a:r>
                      <a:r>
                        <a:rPr lang="en-US" sz="900" u="none" strike="noStrike" baseline="30000">
                          <a:effectLst/>
                        </a:rPr>
                        <a:t>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+69° 04′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6.8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M81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Galaxy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26′ x 14′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UMa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extLst>
                  <a:ext uri="{0D108BD9-81ED-4DB2-BD59-A6C34878D82A}">
                    <a16:rowId xmlns:a16="http://schemas.microsoft.com/office/drawing/2014/main" val="2702430814"/>
                  </a:ext>
                </a:extLst>
              </a:tr>
              <a:tr h="3458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NGC 3034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09</a:t>
                      </a:r>
                      <a:r>
                        <a:rPr lang="en-US" sz="900" u="none" strike="noStrike" baseline="30000" dirty="0">
                          <a:effectLst/>
                        </a:rPr>
                        <a:t>h</a:t>
                      </a:r>
                      <a:r>
                        <a:rPr lang="en-US" sz="1100" u="none" strike="noStrike" dirty="0">
                          <a:effectLst/>
                        </a:rPr>
                        <a:t> 55.8</a:t>
                      </a:r>
                      <a:r>
                        <a:rPr lang="en-US" sz="900" u="none" strike="noStrike" baseline="30000" dirty="0">
                          <a:effectLst/>
                        </a:rPr>
                        <a:t>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+69° 41′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8.4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M82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Galaxy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11′ x 4.6′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UMa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extLst>
                  <a:ext uri="{0D108BD9-81ED-4DB2-BD59-A6C34878D82A}">
                    <a16:rowId xmlns:a16="http://schemas.microsoft.com/office/drawing/2014/main" val="544357698"/>
                  </a:ext>
                </a:extLst>
              </a:tr>
              <a:tr h="3458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NGC 4374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r>
                        <a:rPr lang="en-US" sz="900" u="none" strike="noStrike" baseline="30000">
                          <a:effectLst/>
                        </a:rPr>
                        <a:t>h</a:t>
                      </a:r>
                      <a:r>
                        <a:rPr lang="en-US" sz="1100" u="none" strike="noStrike">
                          <a:effectLst/>
                        </a:rPr>
                        <a:t> 25.1</a:t>
                      </a:r>
                      <a:r>
                        <a:rPr lang="en-US" sz="900" u="none" strike="noStrike" baseline="30000">
                          <a:effectLst/>
                        </a:rPr>
                        <a:t>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+12° 53′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10.1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M84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Galaxy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6.5′ x 5.6′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Vir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extLst>
                  <a:ext uri="{0D108BD9-81ED-4DB2-BD59-A6C34878D82A}">
                    <a16:rowId xmlns:a16="http://schemas.microsoft.com/office/drawing/2014/main" val="2891959303"/>
                  </a:ext>
                </a:extLst>
              </a:tr>
              <a:tr h="3458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NGC 4406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r>
                        <a:rPr lang="en-US" sz="900" u="none" strike="noStrike" baseline="30000">
                          <a:effectLst/>
                        </a:rPr>
                        <a:t>h</a:t>
                      </a:r>
                      <a:r>
                        <a:rPr lang="en-US" sz="1100" u="none" strike="noStrike">
                          <a:effectLst/>
                        </a:rPr>
                        <a:t> 26.2</a:t>
                      </a:r>
                      <a:r>
                        <a:rPr lang="en-US" sz="900" u="none" strike="noStrike" baseline="30000">
                          <a:effectLst/>
                        </a:rPr>
                        <a:t>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+12° 57′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9.8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M86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Galaxy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8.9′ x 5.8′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Vir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extLst>
                  <a:ext uri="{0D108BD9-81ED-4DB2-BD59-A6C34878D82A}">
                    <a16:rowId xmlns:a16="http://schemas.microsoft.com/office/drawing/2014/main" val="4093605323"/>
                  </a:ext>
                </a:extLst>
              </a:tr>
              <a:tr h="3458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NGC 4486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r>
                        <a:rPr lang="en-US" sz="900" u="none" strike="noStrike" baseline="30000">
                          <a:effectLst/>
                        </a:rPr>
                        <a:t>h</a:t>
                      </a:r>
                      <a:r>
                        <a:rPr lang="en-US" sz="1100" u="none" strike="noStrike">
                          <a:effectLst/>
                        </a:rPr>
                        <a:t> 30.8</a:t>
                      </a:r>
                      <a:r>
                        <a:rPr lang="en-US" sz="900" u="none" strike="noStrike" baseline="30000">
                          <a:effectLst/>
                        </a:rPr>
                        <a:t>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+12° 24′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8.6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M87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Galaxy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7.2′ x 6.8′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Vir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extLst>
                  <a:ext uri="{0D108BD9-81ED-4DB2-BD59-A6C34878D82A}">
                    <a16:rowId xmlns:a16="http://schemas.microsoft.com/office/drawing/2014/main" val="2274301432"/>
                  </a:ext>
                </a:extLst>
              </a:tr>
              <a:tr h="3458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NGC 4594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r>
                        <a:rPr lang="en-US" sz="900" u="none" strike="noStrike" baseline="30000">
                          <a:effectLst/>
                        </a:rPr>
                        <a:t>h</a:t>
                      </a:r>
                      <a:r>
                        <a:rPr lang="en-US" sz="1100" u="none" strike="noStrike">
                          <a:effectLst/>
                        </a:rPr>
                        <a:t> 40.0</a:t>
                      </a:r>
                      <a:r>
                        <a:rPr lang="en-US" sz="900" u="none" strike="noStrike" baseline="30000">
                          <a:effectLst/>
                        </a:rPr>
                        <a:t>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-11° 37′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8.3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M104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Galaxy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8.9′ x 4.1′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Vir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extLst>
                  <a:ext uri="{0D108BD9-81ED-4DB2-BD59-A6C34878D82A}">
                    <a16:rowId xmlns:a16="http://schemas.microsoft.com/office/drawing/2014/main" val="2387655427"/>
                  </a:ext>
                </a:extLst>
              </a:tr>
              <a:tr h="34584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NGC 4736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r>
                        <a:rPr lang="en-US" sz="900" u="none" strike="noStrike" baseline="30000">
                          <a:effectLst/>
                        </a:rPr>
                        <a:t>h</a:t>
                      </a:r>
                      <a:r>
                        <a:rPr lang="en-US" sz="1100" u="none" strike="noStrike">
                          <a:effectLst/>
                        </a:rPr>
                        <a:t> 50.9</a:t>
                      </a:r>
                      <a:r>
                        <a:rPr lang="en-US" sz="900" u="none" strike="noStrike" baseline="30000">
                          <a:effectLst/>
                        </a:rPr>
                        <a:t>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+41° 07′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8.1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M94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Galaxy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11′  x  9.1′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 err="1">
                          <a:effectLst/>
                        </a:rPr>
                        <a:t>CVn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R="7620" marT="7620" marB="0"/>
                </a:tc>
                <a:extLst>
                  <a:ext uri="{0D108BD9-81ED-4DB2-BD59-A6C34878D82A}">
                    <a16:rowId xmlns:a16="http://schemas.microsoft.com/office/drawing/2014/main" val="732503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4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B64A4-A1F6-B563-0137-31B26D955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858" y="624110"/>
            <a:ext cx="9511758" cy="128089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Constellation Hunter Observing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6050B-7530-73F4-9FC5-15F766BE5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533" y="2057400"/>
            <a:ext cx="9511758" cy="3416300"/>
          </a:xfrm>
        </p:spPr>
        <p:txBody>
          <a:bodyPr/>
          <a:lstStyle/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Observe and sketch</a:t>
            </a: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all the Northern constellations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equipment is needed but binoculars are helpful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Excellent resource is Wikipedia</a:t>
            </a:r>
            <a:endParaRPr lang="en-US" sz="3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39</a:t>
            </a: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observations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69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581BC-5E5E-D271-FED2-F81260127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124" y="304800"/>
            <a:ext cx="10016104" cy="1066799"/>
          </a:xfrm>
        </p:spPr>
        <p:txBody>
          <a:bodyPr/>
          <a:lstStyle/>
          <a:p>
            <a:r>
              <a:rPr lang="en-US" b="1"/>
              <a:t>Astronomical League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84C45-9754-22A8-9CA2-2E2EBA557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7212" y="1600201"/>
            <a:ext cx="10130016" cy="480060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It started in 1935 with the official formation in November 1941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13 charter societies including the LAS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Over 300 member societies and 23,000 members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Over 80 observing programs for all experience levels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9200" dirty="0">
                <a:latin typeface="Arial" panose="020B0604020202020204" pitchFamily="34" charset="0"/>
                <a:cs typeface="Arial" panose="020B0604020202020204" pitchFamily="34" charset="0"/>
              </a:rPr>
              <a:t>Youth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9200" dirty="0">
                <a:latin typeface="Arial" panose="020B0604020202020204" pitchFamily="34" charset="0"/>
                <a:cs typeface="Arial" panose="020B0604020202020204" pitchFamily="34" charset="0"/>
              </a:rPr>
              <a:t>Beginner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9200" dirty="0">
                <a:latin typeface="Arial" panose="020B0604020202020204" pitchFamily="34" charset="0"/>
                <a:cs typeface="Arial" panose="020B0604020202020204" pitchFamily="34" charset="0"/>
              </a:rPr>
              <a:t>Intermediate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9200" dirty="0">
                <a:latin typeface="Arial" panose="020B0604020202020204" pitchFamily="34" charset="0"/>
                <a:cs typeface="Arial" panose="020B0604020202020204" pitchFamily="34" charset="0"/>
              </a:rPr>
              <a:t>Advanced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9600" dirty="0" err="1">
                <a:latin typeface="Arial" panose="020B0604020202020204" pitchFamily="34" charset="0"/>
                <a:cs typeface="Arial" panose="020B0604020202020204" pitchFamily="34" charset="0"/>
              </a:rPr>
              <a:t>Astrocon</a:t>
            </a:r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 annual convention and awards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9600" dirty="0">
                <a:hlinkClick r:id="rId2"/>
              </a:rPr>
              <a:t>www.astroleague.org</a:t>
            </a:r>
            <a:endParaRPr lang="en-US" sz="9600" dirty="0"/>
          </a:p>
          <a:p>
            <a:pPr marL="0" indent="0">
              <a:buNone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59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B64A4-A1F6-B563-0137-31B26D955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858" y="624110"/>
            <a:ext cx="9511758" cy="128089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Constellation Hunter Observing Program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C0A9F99-5E25-AA48-63AF-DEFBE3C89F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12" y="1981200"/>
            <a:ext cx="335367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rsa Major - Wikipedia">
            <a:extLst>
              <a:ext uri="{FF2B5EF4-FFF2-40B4-BE49-F238E27FC236}">
                <a16:creationId xmlns:a16="http://schemas.microsoft.com/office/drawing/2014/main" id="{CDAD4F76-76B0-95AE-1716-987D94F6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2" y="2044160"/>
            <a:ext cx="304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47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B64A4-A1F6-B563-0137-31B26D955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858" y="624110"/>
            <a:ext cx="9511758" cy="128089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Constellation Hunter Observing Program</a:t>
            </a:r>
          </a:p>
        </p:txBody>
      </p:sp>
      <p:pic>
        <p:nvPicPr>
          <p:cNvPr id="2050" name="Picture 2" descr="Orion (constellation) - Wikipedia">
            <a:extLst>
              <a:ext uri="{FF2B5EF4-FFF2-40B4-BE49-F238E27FC236}">
                <a16:creationId xmlns:a16="http://schemas.microsoft.com/office/drawing/2014/main" id="{F0EE2D26-7EB1-C4EF-5F11-6ED04FE826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2" y="1899920"/>
            <a:ext cx="3200400" cy="45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nis Major - Wikipedia">
            <a:extLst>
              <a:ext uri="{FF2B5EF4-FFF2-40B4-BE49-F238E27FC236}">
                <a16:creationId xmlns:a16="http://schemas.microsoft.com/office/drawing/2014/main" id="{A19AB4CE-3BD1-909F-D049-5EC27B162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2" y="1899920"/>
            <a:ext cx="3016692" cy="45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06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B64A4-A1F6-B563-0137-31B26D955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212" y="624110"/>
            <a:ext cx="9674404" cy="1280890"/>
          </a:xfrm>
        </p:spPr>
        <p:txBody>
          <a:bodyPr>
            <a:normAutofit/>
          </a:bodyPr>
          <a:lstStyle/>
          <a:p>
            <a:r>
              <a:rPr lang="en-US" b="1" dirty="0"/>
              <a:t>Solar System Observing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6050B-7530-73F4-9FC5-15F766BE5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2" y="2057400"/>
            <a:ext cx="10439400" cy="3416300"/>
          </a:xfrm>
        </p:spPr>
        <p:txBody>
          <a:bodyPr>
            <a:normAutofit/>
          </a:bodyPr>
          <a:lstStyle/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 projects for binoculars and small telescopes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 (</a:t>
            </a:r>
            <a:r>
              <a:rPr lang="en-US" sz="36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proper protection) </a:t>
            </a: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Moon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Inner planets – Mercury, Venus and Mars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Outer planets – Jupiter, Saturn, Uranus and Neptune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Awards for both binoculars and telescopes</a:t>
            </a:r>
            <a:endParaRPr lang="en-US" sz="3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7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B64A4-A1F6-B563-0137-31B26D955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212" y="624110"/>
            <a:ext cx="9674404" cy="1280890"/>
          </a:xfrm>
        </p:spPr>
        <p:txBody>
          <a:bodyPr>
            <a:normAutofit/>
          </a:bodyPr>
          <a:lstStyle/>
          <a:p>
            <a:r>
              <a:rPr lang="en-US" b="1" dirty="0"/>
              <a:t>Solar System Observing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6050B-7530-73F4-9FC5-15F766BE5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2" y="2057400"/>
            <a:ext cx="10439400" cy="4176490"/>
          </a:xfrm>
        </p:spPr>
        <p:txBody>
          <a:bodyPr>
            <a:normAutofit/>
          </a:bodyPr>
          <a:lstStyle/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Projects include:</a:t>
            </a:r>
          </a:p>
          <a:p>
            <a:pPr marL="1142880" lvl="2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4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phases of Venus</a:t>
            </a:r>
          </a:p>
          <a:p>
            <a:pPr marL="1142880" lvl="2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4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Albedo features on Mars</a:t>
            </a:r>
          </a:p>
          <a:p>
            <a:pPr marL="1142880" lvl="2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4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Jupiter’s eclipsing its Moons</a:t>
            </a:r>
          </a:p>
          <a:p>
            <a:pPr marL="1142880" lvl="2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4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Saturn’s rings</a:t>
            </a:r>
          </a:p>
          <a:p>
            <a:pPr marL="1142880" lvl="2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4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Saturn’s moons (5 are seen in a telescope)</a:t>
            </a:r>
          </a:p>
          <a:p>
            <a:pPr marL="1142880" lvl="2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4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Locating Uranus and Neptune</a:t>
            </a:r>
          </a:p>
          <a:p>
            <a:pPr marL="1142880" lvl="2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3400" kern="1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2880" lvl="2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3400" kern="1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73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B64A4-A1F6-B563-0137-31B26D955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212" y="624110"/>
            <a:ext cx="9674404" cy="1280890"/>
          </a:xfrm>
        </p:spPr>
        <p:txBody>
          <a:bodyPr>
            <a:normAutofit/>
          </a:bodyPr>
          <a:lstStyle/>
          <a:p>
            <a:r>
              <a:rPr lang="en-US" b="1" dirty="0"/>
              <a:t>Solar System Observing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6050B-7530-73F4-9FC5-15F766BE5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2" y="2057400"/>
            <a:ext cx="60026516" cy="12529470"/>
          </a:xfrm>
        </p:spPr>
        <p:txBody>
          <a:bodyPr>
            <a:normAutofit/>
          </a:bodyPr>
          <a:lstStyle/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3400" kern="1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2880" lvl="2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3400" kern="1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AutoShape 2" descr="How to observe Saturn's moons. Credit: Pete Lawrence">
            <a:extLst>
              <a:ext uri="{FF2B5EF4-FFF2-40B4-BE49-F238E27FC236}">
                <a16:creationId xmlns:a16="http://schemas.microsoft.com/office/drawing/2014/main" id="{1352DC4B-889A-E37C-0EDA-E13524F72E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2" y="3276599"/>
            <a:ext cx="1752599" cy="17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A5475FC7-FED4-ECC1-5B26-55173B27E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2" y="2209800"/>
            <a:ext cx="873124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05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B64A4-A1F6-B563-0137-31B26D955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212" y="624110"/>
            <a:ext cx="9674404" cy="1280890"/>
          </a:xfrm>
        </p:spPr>
        <p:txBody>
          <a:bodyPr>
            <a:normAutofit/>
          </a:bodyPr>
          <a:lstStyle/>
          <a:p>
            <a:r>
              <a:rPr lang="en-US" b="1" dirty="0"/>
              <a:t>Solar System Observing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6050B-7530-73F4-9FC5-15F766BE5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2" y="2057400"/>
            <a:ext cx="60026516" cy="12529470"/>
          </a:xfrm>
        </p:spPr>
        <p:txBody>
          <a:bodyPr>
            <a:normAutofit/>
          </a:bodyPr>
          <a:lstStyle/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3400" kern="1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2880" lvl="2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3400" kern="1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AutoShape 2" descr="How to observe Saturn's moons. Credit: Pete Lawrence">
            <a:extLst>
              <a:ext uri="{FF2B5EF4-FFF2-40B4-BE49-F238E27FC236}">
                <a16:creationId xmlns:a16="http://schemas.microsoft.com/office/drawing/2014/main" id="{1352DC4B-889A-E37C-0EDA-E13524F72E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2" y="3276599"/>
            <a:ext cx="1752599" cy="17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Can all four of Jupiter's largest moons simultaneously transit, or be  occulted by, the giant planet as seen from Earth? If so, how often does  this occur? | Astronomy.com">
            <a:extLst>
              <a:ext uri="{FF2B5EF4-FFF2-40B4-BE49-F238E27FC236}">
                <a16:creationId xmlns:a16="http://schemas.microsoft.com/office/drawing/2014/main" id="{1DAEB323-9118-38D6-E7C5-622692E77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434" y="2057400"/>
            <a:ext cx="7313955" cy="371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B64A4-A1F6-B563-0137-31B26D955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2" y="533400"/>
            <a:ext cx="10287000" cy="1280890"/>
          </a:xfrm>
        </p:spPr>
        <p:txBody>
          <a:bodyPr>
            <a:normAutofit/>
          </a:bodyPr>
          <a:lstStyle/>
          <a:p>
            <a:r>
              <a:rPr lang="en-US" sz="4000" b="1" dirty="0"/>
              <a:t>Earth Orbiting Satellite Observing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6050B-7530-73F4-9FC5-15F766BE5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533" y="1814290"/>
            <a:ext cx="9511758" cy="4114800"/>
          </a:xfrm>
        </p:spPr>
        <p:txBody>
          <a:bodyPr>
            <a:normAutofit fontScale="92500" lnSpcReduction="10000"/>
          </a:bodyPr>
          <a:lstStyle/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Eyes and/or binoculars </a:t>
            </a:r>
            <a:r>
              <a:rPr lang="en-US" sz="36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needed</a:t>
            </a:r>
            <a:endParaRPr lang="en-US" sz="3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 observations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Observe </a:t>
            </a:r>
            <a:r>
              <a:rPr lang="en-US" sz="36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variety</a:t>
            </a: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man-made objects orbiting th</a:t>
            </a:r>
            <a:r>
              <a:rPr lang="en-US" sz="36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Earth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see what is coming up overhead check out Heavens Above website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fun for the whole family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will learn how to spot satellites and distinguish them from airplanes</a:t>
            </a:r>
            <a:endParaRPr lang="en-US" sz="3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3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06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2A148-BECB-8131-19AB-E8C7660F4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609600"/>
            <a:ext cx="8909366" cy="128089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Keeping track of your 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9E16C-8458-849D-8748-8EA8E2957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057400"/>
            <a:ext cx="10512862" cy="4351338"/>
          </a:xfrm>
        </p:spPr>
        <p:txBody>
          <a:bodyPr>
            <a:normAutofit/>
          </a:bodyPr>
          <a:lstStyle/>
          <a:p>
            <a:pPr marL="914400" marR="0" lvl="1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 observing logs</a:t>
            </a:r>
          </a:p>
          <a:p>
            <a:pPr marL="1314330" lvl="2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4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 them down as you observe, or</a:t>
            </a:r>
          </a:p>
          <a:p>
            <a:pPr marL="1314330" lvl="2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a voice recorder</a:t>
            </a:r>
          </a:p>
          <a:p>
            <a:pPr marL="914400" lvl="1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6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plan on submitting observations for an award use required format</a:t>
            </a:r>
          </a:p>
          <a:p>
            <a:pPr marL="914400" lvl="1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 an observing journal with extra details that you find interesting like the light pollution level, neighbors’ lights, mosquitos</a:t>
            </a:r>
            <a:endParaRPr lang="en-U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1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50028-E962-2F90-DBA2-F1764BFEA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Closing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3D944-3762-B015-5B5E-04D55C7FA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76400"/>
            <a:ext cx="8913078" cy="44796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These programs will keep you busy for many backyard observing sessions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These programs have hundreds of things to observe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Check out some new objects that you may not know are visible in something as small as a 20mm binocular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These are great things to show friends and family in light polluted skies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Most of all – HAVE FUN!</a:t>
            </a:r>
          </a:p>
        </p:txBody>
      </p:sp>
    </p:spTree>
    <p:extLst>
      <p:ext uri="{BB962C8B-B14F-4D97-AF65-F5344CB8AC3E}">
        <p14:creationId xmlns:p14="http://schemas.microsoft.com/office/powerpoint/2010/main" val="207836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70055-BB37-C55C-A984-D3D512E36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Where do we observe?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16517-ECB0-EDFC-E2EB-4890FD57E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1451" y="2362200"/>
            <a:ext cx="10016104" cy="2438400"/>
          </a:xfrm>
        </p:spPr>
        <p:txBody>
          <a:bodyPr/>
          <a:lstStyle/>
          <a:p>
            <a:pPr marL="1028700" marR="0" lvl="1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Light polluted suburbs and cities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marR="0" lvl="1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Mild to moderate light polluted areas 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marR="0" lvl="1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Dark skies – way far away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52826-F771-6C8B-E559-B1CA6D20C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250" y="624110"/>
            <a:ext cx="8909366" cy="67129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Light pollution and other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A9351-E78E-A5AA-D966-E41E74BEE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7212" y="1752600"/>
            <a:ext cx="10016104" cy="4800600"/>
          </a:xfrm>
        </p:spPr>
        <p:txBody>
          <a:bodyPr>
            <a:normAutofit fontScale="32500" lnSpcReduction="20000"/>
          </a:bodyPr>
          <a:lstStyle/>
          <a:p>
            <a:pPr marL="1028700" marR="0" lvl="1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Bortle</a:t>
            </a:r>
            <a:r>
              <a:rPr lang="en-US" sz="1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scale</a:t>
            </a:r>
          </a:p>
          <a:p>
            <a:pPr marL="1485763" lvl="2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level numeric scale with 1 being excellent and 9 being horrible</a:t>
            </a:r>
          </a:p>
          <a:p>
            <a:pPr marL="1485763" lvl="2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 is probably a </a:t>
            </a:r>
            <a:r>
              <a:rPr lang="en-US" sz="112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Bortle</a:t>
            </a:r>
            <a:r>
              <a:rPr lang="en-US" sz="1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 sky</a:t>
            </a:r>
          </a:p>
          <a:p>
            <a:pPr marL="1485763" lvl="2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Fern Creek is 6 or 7 depending on sky conditions</a:t>
            </a:r>
          </a:p>
          <a:p>
            <a:pPr marL="1485763" lvl="2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Bortle</a:t>
            </a:r>
            <a:r>
              <a:rPr lang="en-US" sz="1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sz="1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 skies are very hard to observe in</a:t>
            </a:r>
          </a:p>
          <a:p>
            <a:pPr marL="1028700" marR="0" lvl="1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Humidity</a:t>
            </a:r>
          </a:p>
          <a:p>
            <a:pPr marL="1028700" marR="0" lvl="1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Smoke</a:t>
            </a:r>
            <a:endParaRPr lang="en-US" sz="1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879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9EB6B-80D9-ACE0-E86B-53D3E34F6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My Back Yard</a:t>
            </a:r>
          </a:p>
        </p:txBody>
      </p:sp>
      <p:pic>
        <p:nvPicPr>
          <p:cNvPr id="3" name="Picture 2" descr="A house at night with a bright light&#10;&#10;Description automatically generated">
            <a:extLst>
              <a:ext uri="{FF2B5EF4-FFF2-40B4-BE49-F238E27FC236}">
                <a16:creationId xmlns:a16="http://schemas.microsoft.com/office/drawing/2014/main" id="{1415F81E-6D56-196A-CB46-27D9A364CA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305" y="2514600"/>
            <a:ext cx="9409907" cy="374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13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9EB6B-80D9-ACE0-E86B-53D3E34F6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My Back Yard</a:t>
            </a:r>
          </a:p>
        </p:txBody>
      </p:sp>
      <p:pic>
        <p:nvPicPr>
          <p:cNvPr id="5" name="Picture 4" descr="A house with a light in the background&#10;&#10;Description automatically generated">
            <a:extLst>
              <a:ext uri="{FF2B5EF4-FFF2-40B4-BE49-F238E27FC236}">
                <a16:creationId xmlns:a16="http://schemas.microsoft.com/office/drawing/2014/main" id="{CA2B3877-120B-ADA5-F000-F44234F9B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012" y="1733928"/>
            <a:ext cx="9985648" cy="449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42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EC8ED-21CD-4418-7C79-E8AEAEECB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7686" y="685800"/>
            <a:ext cx="10016104" cy="106679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How did I get into backyard astronomy?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42E1FA2-8ECE-BE49-3F31-4CD783623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511" y="2133600"/>
            <a:ext cx="10360501" cy="4038600"/>
          </a:xfrm>
        </p:spPr>
        <p:txBody>
          <a:bodyPr>
            <a:normAutofit/>
          </a:bodyPr>
          <a:lstStyle/>
          <a:p>
            <a:pPr marL="1028700" marR="0" lvl="1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Tired of driving an hour each way plus set-up time</a:t>
            </a:r>
          </a:p>
          <a:p>
            <a:pPr marL="1028700" marR="0" lvl="1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good nights are during the week </a:t>
            </a:r>
          </a:p>
          <a:p>
            <a:pPr marL="1028700" marR="0" lvl="1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 few good new Moon weekend nights</a:t>
            </a:r>
          </a:p>
          <a:p>
            <a:pPr marL="1028700" marR="0" lvl="1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easy to roll my telescope out of the garage with a 5-minute set up time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81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07AC9-31FB-5702-FD7D-9529CCF8D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202" y="533400"/>
            <a:ext cx="10287000" cy="914400"/>
          </a:xfrm>
        </p:spPr>
        <p:txBody>
          <a:bodyPr/>
          <a:lstStyle/>
          <a:p>
            <a:r>
              <a:rPr lang="en-US" b="1" dirty="0"/>
              <a:t>What equipment is needed?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F3DEB-5986-10B0-1FA7-07A33091D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511" y="2133600"/>
            <a:ext cx="10360501" cy="4038600"/>
          </a:xfrm>
        </p:spPr>
        <p:txBody>
          <a:bodyPr>
            <a:normAutofit/>
          </a:bodyPr>
          <a:lstStyle/>
          <a:p>
            <a:pPr marL="1028700" marR="0" lvl="1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x 50 binoculars (I use Bushnell, low cost)</a:t>
            </a:r>
          </a:p>
          <a:p>
            <a:pPr marL="1028700" marR="0" lvl="1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Telescope 80mm and larger</a:t>
            </a:r>
          </a:p>
          <a:p>
            <a:pPr marL="1028700" marR="0" lvl="1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 chart or app</a:t>
            </a:r>
          </a:p>
          <a:p>
            <a:pPr marL="1028700" marR="0" lvl="1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Patience if you don’t have GOTO or DSC</a:t>
            </a:r>
          </a:p>
          <a:p>
            <a:pPr marL="1028700" marR="0" lvl="1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way to record your 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89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2899</TotalTime>
  <Words>1376</Words>
  <Application>Microsoft Office PowerPoint</Application>
  <PresentationFormat>Custom</PresentationFormat>
  <Paragraphs>343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Cambria</vt:lpstr>
      <vt:lpstr>Lato</vt:lpstr>
      <vt:lpstr>Tw Cen MT</vt:lpstr>
      <vt:lpstr>Tw Cen MT Condensed</vt:lpstr>
      <vt:lpstr>Wingdings</vt:lpstr>
      <vt:lpstr>Wingdings 3</vt:lpstr>
      <vt:lpstr>Integral</vt:lpstr>
      <vt:lpstr>Observing in Light Polluted Skies  utilizing some Astronomical League Observing Programs </vt:lpstr>
      <vt:lpstr>The Louisville Astronomical Society</vt:lpstr>
      <vt:lpstr>Astronomical League</vt:lpstr>
      <vt:lpstr>Where do we observe?</vt:lpstr>
      <vt:lpstr>Light pollution and other factors</vt:lpstr>
      <vt:lpstr>My Back Yard</vt:lpstr>
      <vt:lpstr>My Back Yard</vt:lpstr>
      <vt:lpstr>How did I get into backyard astronomy?</vt:lpstr>
      <vt:lpstr>What equipment is needed? </vt:lpstr>
      <vt:lpstr>What equipment is needed? </vt:lpstr>
      <vt:lpstr>What equipment is needed? </vt:lpstr>
      <vt:lpstr>What equipment is needed? </vt:lpstr>
      <vt:lpstr>Tips and Hacks</vt:lpstr>
      <vt:lpstr>Astronomical League observing programs </vt:lpstr>
      <vt:lpstr>Lunar Observing Programs</vt:lpstr>
      <vt:lpstr>Lunar Observing Program</vt:lpstr>
      <vt:lpstr>Lunar II Observing Program</vt:lpstr>
      <vt:lpstr>Lunar II Observing Program</vt:lpstr>
      <vt:lpstr>Lunar Observing Programs</vt:lpstr>
      <vt:lpstr>LunarMap HD</vt:lpstr>
      <vt:lpstr>Double Star Observing Program</vt:lpstr>
      <vt:lpstr>Double Star Observing Program</vt:lpstr>
      <vt:lpstr>Double Star Observing Program</vt:lpstr>
      <vt:lpstr>Double Star Observing Program</vt:lpstr>
      <vt:lpstr>Double Star Observing Program</vt:lpstr>
      <vt:lpstr>Double Star Observing Program</vt:lpstr>
      <vt:lpstr>Urban Observing Program</vt:lpstr>
      <vt:lpstr>Urban Observing Program</vt:lpstr>
      <vt:lpstr>Constellation Hunter Observing Program</vt:lpstr>
      <vt:lpstr>Constellation Hunter Observing Program</vt:lpstr>
      <vt:lpstr>Constellation Hunter Observing Program</vt:lpstr>
      <vt:lpstr>Solar System Observing Program</vt:lpstr>
      <vt:lpstr>Solar System Observing Program</vt:lpstr>
      <vt:lpstr>Solar System Observing Program</vt:lpstr>
      <vt:lpstr>Solar System Observing Program</vt:lpstr>
      <vt:lpstr>Earth Orbiting Satellite Observing Program</vt:lpstr>
      <vt:lpstr>Keeping track of your observations</vt:lpstr>
      <vt:lpstr>Closing comments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BACKYARD ASTRONOMY</dc:title>
  <dc:creator>Pat Peak</dc:creator>
  <cp:lastModifiedBy>Pat Peak</cp:lastModifiedBy>
  <cp:revision>9</cp:revision>
  <dcterms:created xsi:type="dcterms:W3CDTF">2023-10-17T03:41:15Z</dcterms:created>
  <dcterms:modified xsi:type="dcterms:W3CDTF">2024-09-04T03:58:34Z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